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8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06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46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89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83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89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56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34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354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6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A2A8-3704-4946-8D3C-93DFD0EAAF01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26B7-B42A-492C-8DD0-FEAFBB0F14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4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v.bertin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6830E2-7106-48BA-901F-C7BCDDC47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AB44A1C-B1D7-486E-94EB-718F2038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516" y="3281198"/>
            <a:ext cx="2889031" cy="1375542"/>
          </a:xfrm>
        </p:spPr>
        <p:txBody>
          <a:bodyPr>
            <a:normAutofit/>
          </a:bodyPr>
          <a:lstStyle/>
          <a:p>
            <a:r>
              <a:rPr lang="hr-HR" sz="3000" dirty="0"/>
              <a:t>Engleski jezik</a:t>
            </a:r>
            <a:br>
              <a:rPr lang="hr-HR" sz="3000" dirty="0"/>
            </a:br>
            <a:r>
              <a:rPr lang="hr-HR" sz="3000" dirty="0"/>
              <a:t>23. ožujka 2020.</a:t>
            </a:r>
          </a:p>
        </p:txBody>
      </p:sp>
    </p:spTree>
    <p:extLst>
      <p:ext uri="{BB962C8B-B14F-4D97-AF65-F5344CB8AC3E}">
        <p14:creationId xmlns:p14="http://schemas.microsoft.com/office/powerpoint/2010/main" val="313788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8D50C-E917-429B-87EA-7E503CA6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273C3-D8EF-4B04-9F52-E734A781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Dragi moji </a:t>
            </a:r>
            <a:r>
              <a:rPr lang="hr-HR" dirty="0" err="1"/>
              <a:t>prvašići</a:t>
            </a:r>
            <a:r>
              <a:rPr lang="hr-HR" dirty="0"/>
              <a:t>, pred nama je već drugi tjedan naše online učionice. </a:t>
            </a:r>
          </a:p>
          <a:p>
            <a:r>
              <a:rPr lang="hr-HR" dirty="0"/>
              <a:t>Danas nastavljamo s ponavljanjem onoga što smo učili u 4. cjelini. </a:t>
            </a:r>
          </a:p>
          <a:p>
            <a:r>
              <a:rPr lang="hr-HR" dirty="0"/>
              <a:t>Znate što smo učili sve u 4. cjelini?</a:t>
            </a:r>
          </a:p>
          <a:p>
            <a:r>
              <a:rPr lang="hr-HR" dirty="0"/>
              <a:t>Učili smo </a:t>
            </a:r>
            <a:r>
              <a:rPr lang="hr-HR" dirty="0">
                <a:solidFill>
                  <a:schemeClr val="accent1"/>
                </a:solidFill>
              </a:rPr>
              <a:t>brojeve do 10 i životinje. </a:t>
            </a:r>
          </a:p>
          <a:p>
            <a:r>
              <a:rPr lang="hr-HR" dirty="0"/>
              <a:t>U radnoj bilježnici imate 4 stranice za ponavljanje. Mi bismo, uz još puno igrica sa slikovnim karticama, u školi napravili jedan dio, a dio biste imali za domaću zadaću.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120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EEC1A-49F5-4E94-AAE2-1D285DDB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5" y="1017337"/>
            <a:ext cx="8326145" cy="241166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7283AE-DC11-48E5-AAA2-422CFB8C4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No, kako vi sada imate školu kod kuće, vi ćete morati sve te 4 stranice riješiti sami ili uz pomoć roditelja. </a:t>
            </a:r>
          </a:p>
          <a:p>
            <a:r>
              <a:rPr lang="hr-HR" dirty="0"/>
              <a:t>Otvorite radnu bilježnicu na stranici </a:t>
            </a:r>
            <a:r>
              <a:rPr lang="hr-HR" dirty="0">
                <a:solidFill>
                  <a:srgbClr val="00B050"/>
                </a:solidFill>
              </a:rPr>
              <a:t>60 i 61. </a:t>
            </a:r>
          </a:p>
          <a:p>
            <a:r>
              <a:rPr lang="hr-HR" dirty="0"/>
              <a:t>U križaljku na 60. str. upišite nazive za životinje.</a:t>
            </a:r>
          </a:p>
          <a:p>
            <a:r>
              <a:rPr lang="hr-HR" dirty="0"/>
              <a:t>Na 61. stranici povežite brojeve i zaokružite točnu životinju.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589A98-1851-4846-9B41-B774A97D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54" y="1115239"/>
            <a:ext cx="3551361" cy="22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68EEA2-CB1E-488B-A209-F39CAA66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1131094"/>
            <a:ext cx="8382185" cy="220393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BD030B-5F5D-4B01-89AF-3F7AABAE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Na 62. i 63. stranici treba podebljati slova i izgovoriti što vidiš na slici.</a:t>
            </a:r>
          </a:p>
          <a:p>
            <a:r>
              <a:rPr lang="hr-HR" dirty="0"/>
              <a:t>Brojeve trebate pokušati naučiti govoriti različitim redoslijedom, npr. 9 - </a:t>
            </a:r>
            <a:r>
              <a:rPr lang="hr-HR" dirty="0" err="1"/>
              <a:t>nine</a:t>
            </a:r>
            <a:r>
              <a:rPr lang="hr-HR" dirty="0"/>
              <a:t>, 3 - </a:t>
            </a:r>
            <a:r>
              <a:rPr lang="hr-HR" dirty="0" err="1"/>
              <a:t>three</a:t>
            </a:r>
            <a:r>
              <a:rPr lang="hr-HR" dirty="0"/>
              <a:t>, 1 - one. Nije dovoljno samo znati brojati točnim redoslijedom od 1 – 10, nego i nasumično. To se nauči polako redovitim vježbanjem.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4DF567-9269-45E0-9150-A131C0A49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23" y="1124503"/>
            <a:ext cx="3816332" cy="22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6AD4F-CA8D-48AC-B72B-13BED7C8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76DEDE-57E7-4A4D-90B6-C129A6CF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Slike riješene zadaće mi pošaljite do srijede privatnom porukom u </a:t>
            </a:r>
            <a:r>
              <a:rPr lang="hr-HR" dirty="0" err="1"/>
              <a:t>Yammer</a:t>
            </a:r>
            <a:r>
              <a:rPr lang="hr-HR" dirty="0"/>
              <a:t>, na </a:t>
            </a:r>
            <a:r>
              <a:rPr lang="hr-HR" dirty="0">
                <a:hlinkClick r:id="rId2"/>
              </a:rPr>
              <a:t>v.bertina@gmail.com</a:t>
            </a:r>
            <a:r>
              <a:rPr lang="hr-HR" dirty="0"/>
              <a:t> ili na </a:t>
            </a:r>
            <a:r>
              <a:rPr lang="hr-HR" dirty="0" err="1"/>
              <a:t>viber</a:t>
            </a:r>
            <a:r>
              <a:rPr lang="hr-HR"/>
              <a:t> 095 55 67 008.</a:t>
            </a:r>
            <a:endParaRPr lang="hr-HR" dirty="0"/>
          </a:p>
          <a:p>
            <a:r>
              <a:rPr lang="hr-HR" dirty="0"/>
              <a:t>Srdačno vas pozdravlja vaša </a:t>
            </a:r>
            <a:r>
              <a:rPr lang="hr-HR" dirty="0" err="1"/>
              <a:t>teacher</a:t>
            </a:r>
            <a:r>
              <a:rPr lang="hr-HR" dirty="0"/>
              <a:t> Valentina.</a:t>
            </a:r>
          </a:p>
        </p:txBody>
      </p:sp>
    </p:spTree>
    <p:extLst>
      <p:ext uri="{BB962C8B-B14F-4D97-AF65-F5344CB8AC3E}">
        <p14:creationId xmlns:p14="http://schemas.microsoft.com/office/powerpoint/2010/main" val="2614515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240</Words>
  <Application>Microsoft Office PowerPoint</Application>
  <PresentationFormat>Prikaz na zaslonu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Engleski jezik 23. ožujka 2020.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 23. ožujka 2020.</dc:title>
  <dc:creator>Valentina Bertina</dc:creator>
  <cp:lastModifiedBy>Valentina Bertina</cp:lastModifiedBy>
  <cp:revision>3</cp:revision>
  <dcterms:created xsi:type="dcterms:W3CDTF">2020-03-22T09:06:18Z</dcterms:created>
  <dcterms:modified xsi:type="dcterms:W3CDTF">2020-03-22T09:31:36Z</dcterms:modified>
</cp:coreProperties>
</file>