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6B37151-E17C-48D0-80F8-D72FF6BF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2" b="6909"/>
          <a:stretch/>
        </p:blipFill>
        <p:spPr>
          <a:xfrm>
            <a:off x="20" y="-1"/>
            <a:ext cx="12191979" cy="6857999"/>
          </a:xfrm>
          <a:prstGeom prst="rect">
            <a:avLst/>
          </a:prstGeom>
        </p:spPr>
      </p:pic>
      <p:sp>
        <p:nvSpPr>
          <p:cNvPr id="44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E4A01E-8FDE-438C-81F2-77C3E6A7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br>
              <a:rPr lang="hr-HR" sz="1900" dirty="0"/>
            </a:br>
            <a:br>
              <a:rPr lang="hr-HR" sz="1900" dirty="0"/>
            </a:br>
            <a:br>
              <a:rPr lang="hr-HR" sz="1900" dirty="0"/>
            </a:br>
            <a:r>
              <a:rPr lang="hr-HR" sz="1900" dirty="0"/>
              <a:t>LET’S CHECK!</a:t>
            </a:r>
            <a:br>
              <a:rPr lang="hr-HR" sz="1900" dirty="0"/>
            </a:br>
            <a:br>
              <a:rPr lang="hr-HR" sz="1900" dirty="0"/>
            </a:br>
            <a:br>
              <a:rPr lang="hr-HR" sz="1900" dirty="0"/>
            </a:br>
            <a:endParaRPr lang="hr-HR" sz="19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0D122E-6296-4FFD-8BA1-78F0EB3E1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hr-HR"/>
          </a:p>
          <a:p>
            <a:pPr algn="ctr"/>
            <a:r>
              <a:rPr lang="hr-HR"/>
              <a:t>13</a:t>
            </a:r>
            <a:r>
              <a:rPr lang="hr-HR" baseline="30000"/>
              <a:t>th</a:t>
            </a:r>
            <a:r>
              <a:rPr lang="hr-HR"/>
              <a:t> May, 2020</a:t>
            </a:r>
          </a:p>
        </p:txBody>
      </p:sp>
    </p:spTree>
    <p:extLst>
      <p:ext uri="{BB962C8B-B14F-4D97-AF65-F5344CB8AC3E}">
        <p14:creationId xmlns:p14="http://schemas.microsoft.com/office/powerpoint/2010/main" val="263127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49D4EB-F997-4185-8115-EF0D67AE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hr-HR"/>
              <a:t>Otvori radnu bilježnicu na stranici 74 i 75 te poslušaj učiteljicu.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C0DDBD5-C1B5-47CF-B181-3C3EFB963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909249"/>
            <a:ext cx="4942280" cy="3039501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D923DA2-9A7B-457A-966D-8D7C53FDA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3252" y="5277684"/>
            <a:ext cx="948532" cy="94853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FC7C8E7-B34B-43D9-B273-06F9DCAEB730}"/>
              </a:ext>
            </a:extLst>
          </p:cNvPr>
          <p:cNvSpPr txBox="1"/>
          <p:nvPr/>
        </p:nvSpPr>
        <p:spPr>
          <a:xfrm>
            <a:off x="1009650" y="5657850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KLIK NA ZVUČNIK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A0096DE5-93E2-4A3F-AB84-B28F2D9AFEB5}"/>
              </a:ext>
            </a:extLst>
          </p:cNvPr>
          <p:cNvSpPr/>
          <p:nvPr/>
        </p:nvSpPr>
        <p:spPr>
          <a:xfrm>
            <a:off x="3362325" y="5657850"/>
            <a:ext cx="1057275" cy="19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4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D395A-838B-47A6-B02C-8F800F0F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2306241"/>
          </a:xfrm>
        </p:spPr>
        <p:txBody>
          <a:bodyPr/>
          <a:lstStyle/>
          <a:p>
            <a:r>
              <a:rPr lang="hr-HR" dirty="0"/>
              <a:t>Prvi zadatak riješite pomoću zvučnog zapisa.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299189-34A5-4CEB-9A5E-4DC5AADE5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1800" b="1" dirty="0"/>
              <a:t>Nakon što spojite predmet s bojom, obojite predmet tom bojom.</a:t>
            </a:r>
          </a:p>
          <a:p>
            <a:r>
              <a:rPr lang="hr-HR" sz="1800" b="1" dirty="0"/>
              <a:t>Ako ne možete poslušati ovaj zvučni zapis, onda spojite i obojite po svom izboru.</a:t>
            </a:r>
          </a:p>
        </p:txBody>
      </p:sp>
      <p:pic>
        <p:nvPicPr>
          <p:cNvPr id="4" name="nbb1_wb_tr_25">
            <a:hlinkClick r:id="" action="ppaction://media"/>
            <a:extLst>
              <a:ext uri="{FF2B5EF4-FFF2-40B4-BE49-F238E27FC236}">
                <a16:creationId xmlns:a16="http://schemas.microsoft.com/office/drawing/2014/main" id="{80A07DC7-A62F-48C6-B6AC-CF8718A42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4468" y="3272562"/>
            <a:ext cx="842238" cy="842238"/>
          </a:xfrm>
          <a:prstGeom prst="rect">
            <a:avLst/>
          </a:prstGeom>
        </p:spPr>
      </p:pic>
      <p:pic>
        <p:nvPicPr>
          <p:cNvPr id="6" name="Slika 5" descr="Slika na kojoj se prikazuje stol, malo, držanje, sjedenje&#10;&#10;Opis je automatski generiran">
            <a:extLst>
              <a:ext uri="{FF2B5EF4-FFF2-40B4-BE49-F238E27FC236}">
                <a16:creationId xmlns:a16="http://schemas.microsoft.com/office/drawing/2014/main" id="{75DBC3F6-ECCD-485B-BB13-1BA75F982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12" y="443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48C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42C6BC-3C4C-4FB6-964D-BF11DBF59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7" y="2248263"/>
            <a:ext cx="3768917" cy="1606163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rgbClr val="FFFFFF"/>
                </a:solidFill>
              </a:rPr>
              <a:t>U 2. zadatku podebljajte slova te nacrtajte što piše.</a:t>
            </a:r>
          </a:p>
        </p:txBody>
      </p:sp>
      <p:pic>
        <p:nvPicPr>
          <p:cNvPr id="5" name="Slika 4" descr="Slika na kojoj se prikazuje uređaj&#10;&#10;Opis je automatski generiran">
            <a:extLst>
              <a:ext uri="{FF2B5EF4-FFF2-40B4-BE49-F238E27FC236}">
                <a16:creationId xmlns:a16="http://schemas.microsoft.com/office/drawing/2014/main" id="{6F969DD6-2AFF-439A-AF06-8D44DD444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91" y="1811672"/>
            <a:ext cx="4371155" cy="32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8D8703-9EB7-42BC-86DE-8F2C2661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0522672E-ABFC-4D84-9328-10383C133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r="2" b="2215"/>
          <a:stretch/>
        </p:blipFill>
        <p:spPr>
          <a:xfrm>
            <a:off x="3904292" y="483187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D96496-14D6-4874-BD7A-EA03C4957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63422"/>
            <a:ext cx="6810944" cy="1754376"/>
          </a:xfrm>
        </p:spPr>
        <p:txBody>
          <a:bodyPr>
            <a:normAutofit/>
          </a:bodyPr>
          <a:lstStyle/>
          <a:p>
            <a:r>
              <a:rPr lang="hr-HR" sz="3400"/>
              <a:t>U 3. zadatku podebljajte izraz I LIKE… te zaokružite u srcu što vi volite i recite naglas: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28CA6-A167-4519-ACF7-430A7AB4C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6810943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b="1" dirty="0"/>
              <a:t>I LIKE </a:t>
            </a:r>
            <a:r>
              <a:rPr lang="hr-HR" dirty="0"/>
              <a:t>I DODAJTE RIJEČI KOJE STE ZAOKRUŽILI.</a:t>
            </a:r>
          </a:p>
        </p:txBody>
      </p:sp>
    </p:spTree>
    <p:extLst>
      <p:ext uri="{BB962C8B-B14F-4D97-AF65-F5344CB8AC3E}">
        <p14:creationId xmlns:p14="http://schemas.microsoft.com/office/powerpoint/2010/main" val="26574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77ED7F-7A78-41D8-9436-446340732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4" y="1058780"/>
            <a:ext cx="5602705" cy="3092116"/>
          </a:xfrm>
        </p:spPr>
        <p:txBody>
          <a:bodyPr anchor="ctr">
            <a:normAutofit/>
          </a:bodyPr>
          <a:lstStyle/>
          <a:p>
            <a:r>
              <a:rPr lang="hr-HR" sz="5100"/>
              <a:t>Pošaljite sliku radne bilježnice tijekom dana.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307958-A9B7-49BD-AFE9-D8A1282B6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41616"/>
            <a:ext cx="3781926" cy="1246472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r>
              <a:rPr lang="hr-HR" b="1" dirty="0"/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73878123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Office PowerPoint</Application>
  <PresentationFormat>Široki zaslon</PresentationFormat>
  <Paragraphs>14</Paragraphs>
  <Slides>6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Elephant</vt:lpstr>
      <vt:lpstr>BrushVTI</vt:lpstr>
      <vt:lpstr>   LET’S CHECK!   </vt:lpstr>
      <vt:lpstr>Otvori radnu bilježnicu na stranici 74 i 75 te poslušaj učiteljicu.</vt:lpstr>
      <vt:lpstr>Prvi zadatak riješite pomoću zvučnog zapisa.</vt:lpstr>
      <vt:lpstr>U 2. zadatku podebljajte slova te nacrtajte što piše.</vt:lpstr>
      <vt:lpstr>U 3. zadatku podebljajte izraz I LIKE… te zaokružite u srcu što vi volite i recite naglas:</vt:lpstr>
      <vt:lpstr>Pošaljite sliku radne bilježnice tijekom dana.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LET’S CHECK!   </dc:title>
  <dc:creator>Valentina Bertina</dc:creator>
  <cp:lastModifiedBy>Valentina Bertina</cp:lastModifiedBy>
  <cp:revision>1</cp:revision>
  <dcterms:created xsi:type="dcterms:W3CDTF">2020-05-12T06:20:32Z</dcterms:created>
  <dcterms:modified xsi:type="dcterms:W3CDTF">2020-05-12T06:21:40Z</dcterms:modified>
</cp:coreProperties>
</file>