
<file path=[Content_Types].xml><?xml version="1.0" encoding="utf-8"?>
<Types xmlns="http://schemas.openxmlformats.org/package/2006/content-types">
  <Default Extension="gif" ContentType="image/gif"/>
  <Default Extension="jfif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222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92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8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070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64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7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00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8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71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34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F2036A3-CB13-4E3C-B23E-8C8442CA238A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DEC446-AFC8-4776-8ACE-A083210F320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49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9FBC3-8E4A-4C53-ABAC-5DE05247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hr-HR" sz="6000"/>
              <a:t>ENGLESKI JEZIK</a:t>
            </a:r>
            <a:br>
              <a:rPr lang="hr-HR" sz="6000"/>
            </a:br>
            <a:r>
              <a:rPr lang="hr-HR" sz="6000"/>
              <a:t>30 March</a:t>
            </a:r>
            <a:br>
              <a:rPr lang="hr-HR" sz="6000"/>
            </a:br>
            <a:r>
              <a:rPr lang="hr-HR" sz="6000"/>
              <a:t>30.3.2020.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0BD55C-6808-4048-B097-812490B74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111" y="4814906"/>
            <a:ext cx="5355264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Colours</a:t>
            </a:r>
            <a:r>
              <a:rPr lang="hr-HR" dirty="0"/>
              <a:t>, </a:t>
            </a:r>
            <a:r>
              <a:rPr lang="hr-HR" dirty="0" err="1"/>
              <a:t>colours</a:t>
            </a:r>
            <a:r>
              <a:rPr lang="hr-HR" dirty="0"/>
              <a:t>, </a:t>
            </a:r>
            <a:r>
              <a:rPr lang="hr-HR" dirty="0" err="1"/>
              <a:t>colours</a:t>
            </a:r>
            <a:r>
              <a:rPr lang="hr-HR" dirty="0"/>
              <a:t>!!!</a:t>
            </a:r>
          </a:p>
          <a:p>
            <a:pPr>
              <a:spcAft>
                <a:spcPts val="600"/>
              </a:spcAft>
            </a:pPr>
            <a:endParaRPr lang="hr-HR" dirty="0"/>
          </a:p>
        </p:txBody>
      </p:sp>
      <p:pic>
        <p:nvPicPr>
          <p:cNvPr id="5" name="Slika 4" descr="Slika na kojoj se prikazuje na otvorenom, trava, pas, zeleno&#10;&#10;Opis je automatski generiran">
            <a:extLst>
              <a:ext uri="{FF2B5EF4-FFF2-40B4-BE49-F238E27FC236}">
                <a16:creationId xmlns:a16="http://schemas.microsoft.com/office/drawing/2014/main" id="{1B54DC27-0073-4E70-9CCA-D40560CC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/>
          <a:stretch/>
        </p:blipFill>
        <p:spPr>
          <a:xfrm>
            <a:off x="1241170" y="2062201"/>
            <a:ext cx="3752067" cy="27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87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2534A-8A1D-45FA-A909-4708C4A8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Molim klik na zvučnik, ali preuzmite prezentaciju da bi mogli slušati.</a:t>
            </a:r>
          </a:p>
        </p:txBody>
      </p:sp>
      <p:pic>
        <p:nvPicPr>
          <p:cNvPr id="8" name="Rezervirano mjesto sadržaj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DC495F0F-5E8E-456F-BD04-4F9543C01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07" y="2346857"/>
            <a:ext cx="2614437" cy="2870994"/>
          </a:xfr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C8BD0BBC-FEFE-42BA-B6F1-225E309B9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1806575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99554-CFFD-4C4E-86B1-E27B04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642593"/>
            <a:ext cx="10325100" cy="2113307"/>
          </a:xfrm>
        </p:spPr>
        <p:txBody>
          <a:bodyPr>
            <a:normAutofit fontScale="90000"/>
          </a:bodyPr>
          <a:lstStyle/>
          <a:p>
            <a:r>
              <a:rPr lang="hr-HR" dirty="0"/>
              <a:t>Udžbenik str. 40.</a:t>
            </a:r>
            <a:br>
              <a:rPr lang="hr-HR" dirty="0"/>
            </a:br>
            <a:r>
              <a:rPr lang="hr-HR" dirty="0"/>
              <a:t>1.Listen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repeat</a:t>
            </a:r>
            <a:r>
              <a:rPr lang="hr-HR" dirty="0"/>
              <a:t>. Slušaj i ponovi.        </a:t>
            </a:r>
            <a:br>
              <a:rPr lang="hr-HR" dirty="0"/>
            </a:br>
            <a:r>
              <a:rPr lang="hr-HR" dirty="0"/>
              <a:t>Pokaži boju u udžbeniku. </a:t>
            </a:r>
            <a:br>
              <a:rPr lang="hr-HR" dirty="0"/>
            </a:br>
            <a:r>
              <a:rPr lang="hr-HR" dirty="0"/>
              <a:t>2. Poslušaj i pjevaj pjesmicu.</a:t>
            </a:r>
          </a:p>
        </p:txBody>
      </p:sp>
      <p:pic>
        <p:nvPicPr>
          <p:cNvPr id="4" name="nbb1_sb_tr_40">
            <a:hlinkClick r:id="" action="ppaction://media"/>
            <a:extLst>
              <a:ext uri="{FF2B5EF4-FFF2-40B4-BE49-F238E27FC236}">
                <a16:creationId xmlns:a16="http://schemas.microsoft.com/office/drawing/2014/main" id="{C633C3B4-D111-4F59-97D2-218AF33B786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4139" y="3311371"/>
            <a:ext cx="1308251" cy="1308254"/>
          </a:xfrm>
        </p:spPr>
      </p:pic>
      <p:pic>
        <p:nvPicPr>
          <p:cNvPr id="6" name="nbb1_sb_tr_41">
            <a:hlinkClick r:id="" action="ppaction://media"/>
            <a:extLst>
              <a:ext uri="{FF2B5EF4-FFF2-40B4-BE49-F238E27FC236}">
                <a16:creationId xmlns:a16="http://schemas.microsoft.com/office/drawing/2014/main" id="{31E1E1A0-FD8E-41B0-A8D1-42018469C7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4837" y="4918076"/>
            <a:ext cx="1216024" cy="1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0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A69FB-8860-4E4D-9286-B1A2AC19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Poslušaj svoju učiteljicu i ponovi nekoliko puta pitanje: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363D5-4BDE-43E5-B9CE-7AF514A4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err="1"/>
              <a:t>What</a:t>
            </a:r>
            <a:r>
              <a:rPr lang="hr-HR" sz="4400" dirty="0"/>
              <a:t> </a:t>
            </a:r>
            <a:r>
              <a:rPr lang="hr-HR" sz="4400" dirty="0" err="1"/>
              <a:t>colour</a:t>
            </a:r>
            <a:r>
              <a:rPr lang="hr-HR" sz="4400" dirty="0"/>
              <a:t> </a:t>
            </a:r>
            <a:r>
              <a:rPr lang="hr-HR" sz="4400" dirty="0" err="1"/>
              <a:t>is</a:t>
            </a:r>
            <a:r>
              <a:rPr lang="hr-HR" sz="4400" dirty="0"/>
              <a:t>? Koje je boje?</a:t>
            </a:r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CA3D21C6-94BD-47DC-B318-C425A0A14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1611" y="3952875"/>
            <a:ext cx="1585913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FA58E-6FB5-492C-8859-CBB8E46A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RB str. 65 </a:t>
            </a:r>
            <a:r>
              <a:rPr lang="hr-HR" dirty="0">
                <a:solidFill>
                  <a:srgbClr val="7030A0"/>
                </a:solidFill>
              </a:rPr>
              <a:t>2.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17C88-F441-443D-83CD-11D0848C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Poslušaj i zaokruži koju boju čuješ. Prva ti je već zaokružena.</a:t>
            </a:r>
          </a:p>
          <a:p>
            <a:endParaRPr lang="hr-HR" sz="4000" dirty="0"/>
          </a:p>
        </p:txBody>
      </p:sp>
      <p:pic>
        <p:nvPicPr>
          <p:cNvPr id="4" name="nbb1_wb_tr_21">
            <a:hlinkClick r:id="" action="ppaction://media"/>
            <a:extLst>
              <a:ext uri="{FF2B5EF4-FFF2-40B4-BE49-F238E27FC236}">
                <a16:creationId xmlns:a16="http://schemas.microsoft.com/office/drawing/2014/main" id="{6EBEC8F9-A9C4-44DC-844A-9DE35EC50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3752850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215B3-73E1-48F6-B35F-EA3B95B3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hr-HR" dirty="0"/>
              <a:t>Ponavljanje je majka znanja!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940F2C-C42D-4C37-A428-5F0141A9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hr-HR" dirty="0"/>
              <a:t>Vježbajte izgovor boja i pitanje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colour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? </a:t>
            </a:r>
          </a:p>
          <a:p>
            <a:r>
              <a:rPr lang="hr-HR" dirty="0"/>
              <a:t>Možda ćete se uskoro snimati i poslati mi kako govorite.</a:t>
            </a:r>
          </a:p>
          <a:p>
            <a:r>
              <a:rPr lang="hr-HR" dirty="0"/>
              <a:t>Pozdravlja vas vaša </a:t>
            </a:r>
            <a:r>
              <a:rPr lang="hr-HR" dirty="0" err="1"/>
              <a:t>teacher</a:t>
            </a:r>
            <a:r>
              <a:rPr lang="hr-HR" dirty="0"/>
              <a:t> Valentina.</a:t>
            </a:r>
          </a:p>
          <a:p>
            <a:r>
              <a:rPr lang="hr-HR" dirty="0" err="1"/>
              <a:t>Goodbye</a:t>
            </a:r>
            <a:r>
              <a:rPr lang="hr-HR" dirty="0"/>
              <a:t>, </a:t>
            </a:r>
            <a:r>
              <a:rPr lang="hr-HR" dirty="0" err="1"/>
              <a:t>children</a:t>
            </a:r>
            <a:r>
              <a:rPr lang="hr-HR"/>
              <a:t>!</a:t>
            </a:r>
            <a:endParaRPr lang="hr-HR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2B1094FC-BD05-4605-9310-3AC95263E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17" y="2210801"/>
            <a:ext cx="4414438" cy="24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28</TotalTime>
  <Words>129</Words>
  <Application>Microsoft Office PowerPoint</Application>
  <PresentationFormat>Široki zaslon</PresentationFormat>
  <Paragraphs>13</Paragraphs>
  <Slides>6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8" baseType="lpstr">
      <vt:lpstr>Franklin Gothic Book</vt:lpstr>
      <vt:lpstr>Žetva</vt:lpstr>
      <vt:lpstr>ENGLESKI JEZIK 30 March 30.3.2020.</vt:lpstr>
      <vt:lpstr>Molim klik na zvučnik, ali preuzmite prezentaciju da bi mogli slušati.</vt:lpstr>
      <vt:lpstr>Udžbenik str. 40. 1.Listen and repeat. Slušaj i ponovi.         Pokaži boju u udžbeniku.  2. Poslušaj i pjevaj pjesmicu.</vt:lpstr>
      <vt:lpstr>Poslušaj svoju učiteljicu i ponovi nekoliko puta pitanje:</vt:lpstr>
      <vt:lpstr>RB str. 65 2. zadatak</vt:lpstr>
      <vt:lpstr>Ponavljanje je majka znanja!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30 March 30.3.2020.</dc:title>
  <dc:creator>Valentina Bertina</dc:creator>
  <cp:lastModifiedBy>Valentina Bertina</cp:lastModifiedBy>
  <cp:revision>4</cp:revision>
  <dcterms:created xsi:type="dcterms:W3CDTF">2020-03-28T18:24:12Z</dcterms:created>
  <dcterms:modified xsi:type="dcterms:W3CDTF">2020-03-29T16:02:29Z</dcterms:modified>
</cp:coreProperties>
</file>