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66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12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92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31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15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47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833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82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2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1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66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84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33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2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62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2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7AE1-2927-4BB8-83AF-BF75A46F2B60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3F26CC-06A2-4C32-B812-58C0409032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41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.berti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99/681/66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52EE3-B4FA-430F-B364-575F4A72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09" y="835017"/>
            <a:ext cx="3179593" cy="3215820"/>
          </a:xfrm>
        </p:spPr>
        <p:txBody>
          <a:bodyPr>
            <a:normAutofit/>
          </a:bodyPr>
          <a:lstStyle/>
          <a:p>
            <a:br>
              <a:rPr lang="hr-HR"/>
            </a:b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D09CB0-4BD9-40C1-8FF5-786738F73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09" y="4050833"/>
            <a:ext cx="3179593" cy="1990529"/>
          </a:xfrm>
        </p:spPr>
        <p:txBody>
          <a:bodyPr>
            <a:normAutofit/>
          </a:bodyPr>
          <a:lstStyle/>
          <a:p>
            <a:r>
              <a:rPr lang="hr-HR" dirty="0"/>
              <a:t>Engleski jezik </a:t>
            </a:r>
          </a:p>
          <a:p>
            <a:r>
              <a:rPr lang="hr-HR" dirty="0"/>
              <a:t>25.3.2020.</a:t>
            </a:r>
          </a:p>
          <a:p>
            <a:endParaRPr lang="hr-HR" dirty="0"/>
          </a:p>
        </p:txBody>
      </p:sp>
      <p:pic>
        <p:nvPicPr>
          <p:cNvPr id="13" name="Slika 1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5D456E00-FAB7-4567-A045-FA4090B0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4" y="-87656"/>
            <a:ext cx="8220618" cy="2404531"/>
          </a:xfrm>
          <a:prstGeom prst="rect">
            <a:avLst/>
          </a:prstGeom>
        </p:spPr>
      </p:pic>
      <p:pic>
        <p:nvPicPr>
          <p:cNvPr id="5" name="Slika 4" descr="Slika na kojoj se prikazuje sat&#10;&#10;Opis je automatski generiran">
            <a:extLst>
              <a:ext uri="{FF2B5EF4-FFF2-40B4-BE49-F238E27FC236}">
                <a16:creationId xmlns:a16="http://schemas.microsoft.com/office/drawing/2014/main" id="{D69D3772-9F89-432D-BD50-6CBA82BCE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30302" b="1"/>
          <a:stretch/>
        </p:blipFill>
        <p:spPr>
          <a:xfrm>
            <a:off x="1144746" y="3046082"/>
            <a:ext cx="4421442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0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F103A6-FD2A-4FEB-86C2-7B9496A0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B8B105-8576-4BB1-91FF-2DC9A18C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Dragi </a:t>
            </a:r>
            <a:r>
              <a:rPr lang="hr-HR" sz="2000" dirty="0" err="1"/>
              <a:t>prvašići</a:t>
            </a:r>
            <a:r>
              <a:rPr lang="hr-HR" sz="2000" dirty="0"/>
              <a:t>, od danas svi koji ste uspjeli ući u 1.a razred u </a:t>
            </a:r>
            <a:r>
              <a:rPr lang="hr-HR" sz="2000" dirty="0" err="1"/>
              <a:t>Izziju</a:t>
            </a:r>
            <a:r>
              <a:rPr lang="hr-HR" sz="2000" dirty="0"/>
              <a:t>, otvarate tamo udžbenik. Znači, vi otvarate </a:t>
            </a:r>
            <a:r>
              <a:rPr lang="hr-HR" sz="2000" dirty="0">
                <a:highlight>
                  <a:srgbClr val="FF00FF"/>
                </a:highlight>
              </a:rPr>
              <a:t>Moje knjige </a:t>
            </a:r>
            <a:r>
              <a:rPr lang="hr-HR" sz="2000" dirty="0"/>
              <a:t>i tamo rješavate </a:t>
            </a:r>
            <a:r>
              <a:rPr lang="hr-HR" sz="2000" dirty="0" err="1"/>
              <a:t>Izzi</a:t>
            </a:r>
            <a:r>
              <a:rPr lang="hr-HR" sz="2000" dirty="0"/>
              <a:t>. Ostali po starom, dok se ne uspijete ulogirati u učionicu kako bih ja mogla pratiti aktivnost učenika.</a:t>
            </a:r>
          </a:p>
          <a:p>
            <a:r>
              <a:rPr lang="hr-HR" sz="2000" dirty="0"/>
              <a:t>Danas, do navečer, pošaljite sliku RB i bilježnice privatno na </a:t>
            </a:r>
            <a:r>
              <a:rPr lang="hr-HR" sz="2000" dirty="0" err="1"/>
              <a:t>Yammer</a:t>
            </a:r>
            <a:r>
              <a:rPr lang="hr-HR" sz="2000" dirty="0"/>
              <a:t> ili </a:t>
            </a:r>
            <a:r>
              <a:rPr lang="hr-HR" sz="2000" dirty="0">
                <a:hlinkClick r:id="rId2"/>
              </a:rPr>
              <a:t>v.bertina@gmail.com</a:t>
            </a:r>
            <a:r>
              <a:rPr lang="hr-HR" sz="2000" dirty="0"/>
              <a:t>. Viber samo oni koji ne ulaze u </a:t>
            </a:r>
            <a:r>
              <a:rPr lang="hr-HR" sz="2000" dirty="0" err="1"/>
              <a:t>Yammer</a:t>
            </a:r>
            <a:r>
              <a:rPr lang="hr-HR" sz="2000" dirty="0"/>
              <a:t> ili ne koriste mail, jer inače zatrpavamo telefone slikama.</a:t>
            </a:r>
          </a:p>
          <a:p>
            <a:r>
              <a:rPr lang="hr-HR" sz="2000" dirty="0"/>
              <a:t>Krenimo s današnjom lekcijom…</a:t>
            </a:r>
          </a:p>
          <a:p>
            <a:endParaRPr lang="hr-HR" sz="2000" dirty="0"/>
          </a:p>
          <a:p>
            <a:endParaRPr lang="hr-HR" dirty="0">
              <a:highlight>
                <a:srgbClr val="FF00FF"/>
              </a:highlight>
            </a:endParaRPr>
          </a:p>
          <a:p>
            <a:endParaRPr lang="hr-HR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99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444F6BE-E2B7-4DBB-AAF7-71E42EB6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Danas </a:t>
            </a:r>
            <a:r>
              <a:rPr lang="en-US" sz="3400" dirty="0" err="1"/>
              <a:t>ćemo</a:t>
            </a:r>
            <a:r>
              <a:rPr lang="en-US" sz="3400" dirty="0"/>
              <a:t> </a:t>
            </a:r>
            <a:r>
              <a:rPr lang="en-US" sz="3400" dirty="0" err="1"/>
              <a:t>naučit</a:t>
            </a:r>
            <a:r>
              <a:rPr lang="hr-HR" sz="3400" dirty="0"/>
              <a:t>i</a:t>
            </a:r>
            <a:r>
              <a:rPr lang="en-US" sz="3400" dirty="0"/>
              <a:t> </a:t>
            </a:r>
            <a:r>
              <a:rPr lang="en-US" sz="3400" dirty="0" err="1"/>
              <a:t>nazive</a:t>
            </a:r>
            <a:r>
              <a:rPr lang="en-US" sz="3400" dirty="0"/>
              <a:t> za </a:t>
            </a:r>
            <a:r>
              <a:rPr lang="en-US" sz="3400" dirty="0" err="1"/>
              <a:t>boje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pjesmicu</a:t>
            </a:r>
            <a:r>
              <a:rPr lang="en-US" sz="3400" dirty="0"/>
              <a:t> o </a:t>
            </a:r>
            <a:r>
              <a:rPr lang="en-US" sz="3400" dirty="0" err="1"/>
              <a:t>bojama</a:t>
            </a:r>
            <a:r>
              <a:rPr lang="en-US" sz="3400" dirty="0"/>
              <a:t>. </a:t>
            </a:r>
          </a:p>
        </p:txBody>
      </p:sp>
      <p:pic>
        <p:nvPicPr>
          <p:cNvPr id="5" name="Rezervirano mjesto sadržaja 4" descr="Slika na kojoj se prikazuje stol, torta, držanje, soba&#10;&#10;Opis je automatski generiran">
            <a:extLst>
              <a:ext uri="{FF2B5EF4-FFF2-40B4-BE49-F238E27FC236}">
                <a16:creationId xmlns:a16="http://schemas.microsoft.com/office/drawing/2014/main" id="{2784BC98-9CE3-412E-8261-C79DD844F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299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470388-D6A8-4D57-9638-75437111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Otvorite </a:t>
            </a:r>
            <a:r>
              <a:rPr lang="hr-HR" dirty="0" err="1">
                <a:solidFill>
                  <a:schemeClr val="tx1"/>
                </a:solidFill>
              </a:rPr>
              <a:t>Izzi</a:t>
            </a:r>
            <a:r>
              <a:rPr lang="hr-HR" dirty="0">
                <a:solidFill>
                  <a:schemeClr val="tx1"/>
                </a:solidFill>
              </a:rPr>
              <a:t> digitalne obrazovne sadržaje (Moje knjige, tko je u razredu).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 err="1">
                <a:solidFill>
                  <a:schemeClr val="tx1"/>
                </a:solidFill>
              </a:rPr>
              <a:t>Unit</a:t>
            </a:r>
            <a:r>
              <a:rPr lang="hr-HR" dirty="0">
                <a:solidFill>
                  <a:schemeClr val="tx1"/>
                </a:solidFill>
              </a:rPr>
              <a:t> 5, </a:t>
            </a:r>
            <a:r>
              <a:rPr lang="hr-HR" dirty="0" err="1">
                <a:solidFill>
                  <a:schemeClr val="tx1"/>
                </a:solidFill>
              </a:rPr>
              <a:t>Lesson</a:t>
            </a:r>
            <a:r>
              <a:rPr lang="hr-HR" dirty="0">
                <a:solidFill>
                  <a:schemeClr val="tx1"/>
                </a:solidFill>
              </a:rPr>
              <a:t> 1: </a:t>
            </a:r>
            <a:r>
              <a:rPr lang="hr-HR" dirty="0" err="1">
                <a:solidFill>
                  <a:schemeClr val="tx1"/>
                </a:solidFill>
              </a:rPr>
              <a:t>Spring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colours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2E9E43-6B12-49BF-9B5D-7F2CF4C3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Prvo poslušajte i ponovite nazive za boje, barem 2 puta.</a:t>
            </a:r>
          </a:p>
          <a:p>
            <a:r>
              <a:rPr lang="hr-HR" dirty="0"/>
              <a:t>Zatim otvorite tiskani udžbenik, stranica 40, slušajte nazive za boje preko </a:t>
            </a:r>
            <a:r>
              <a:rPr lang="hr-HR" dirty="0" err="1"/>
              <a:t>Izzija</a:t>
            </a:r>
            <a:r>
              <a:rPr lang="hr-HR" dirty="0"/>
              <a:t> (isto 1. zadatak), ali prstom pokazujte u udžbeniku boju koju čujete.</a:t>
            </a:r>
          </a:p>
          <a:p>
            <a:r>
              <a:rPr lang="hr-HR" dirty="0"/>
              <a:t>Poslušajte pjesmicu o bojama barem 2 puta, a do ponedjeljka svakako još nekoliko puta.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195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5294B2-FB2C-4924-8D3A-FF550155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D8B6AE-417F-4B4B-AD06-678658C61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1500" dirty="0"/>
              <a:t>Prođite dalje kroz sve ostale igre i zadatke na </a:t>
            </a:r>
            <a:r>
              <a:rPr lang="hr-HR" sz="1500" dirty="0" err="1"/>
              <a:t>Izziju</a:t>
            </a:r>
            <a:r>
              <a:rPr lang="hr-HR" sz="1500" dirty="0"/>
              <a:t>.</a:t>
            </a:r>
          </a:p>
          <a:p>
            <a:pPr>
              <a:lnSpc>
                <a:spcPct val="90000"/>
              </a:lnSpc>
            </a:pPr>
            <a:r>
              <a:rPr lang="hr-HR" sz="1500" dirty="0"/>
              <a:t>Zatim otvorite radnu bilježnicu str. 64. Nalijepi nazive za boje na odgovarajuću kanticu i svakako naglas izgovori naziv boje. </a:t>
            </a:r>
          </a:p>
          <a:p>
            <a:pPr>
              <a:lnSpc>
                <a:spcPct val="90000"/>
              </a:lnSpc>
            </a:pPr>
            <a:r>
              <a:rPr lang="hr-HR" sz="1500" dirty="0"/>
              <a:t>Bilo bi dobro uvijek gledati nazive za boje dok ih učite govoriti, jer ćete tako zapamtiti i kako se pišu. Sada to ne treba znati, ali će u drugom razredu biti lakše učiti čitati.</a:t>
            </a:r>
          </a:p>
          <a:p>
            <a:pPr>
              <a:lnSpc>
                <a:spcPct val="90000"/>
              </a:lnSpc>
            </a:pPr>
            <a:r>
              <a:rPr lang="hr-HR" sz="1500" dirty="0"/>
              <a:t>Predlažem da naučiš još i nazive za ljubičastu i sivu boju.</a:t>
            </a:r>
          </a:p>
          <a:p>
            <a:pPr>
              <a:lnSpc>
                <a:spcPct val="90000"/>
              </a:lnSpc>
            </a:pPr>
            <a:r>
              <a:rPr lang="hr-HR" sz="1500" dirty="0"/>
              <a:t>Zapiši ih i nacrtaj oblačić te boje u bilježnicu (samo </a:t>
            </a:r>
            <a:r>
              <a:rPr lang="hr-HR" sz="1500" dirty="0" err="1"/>
              <a:t>purple</a:t>
            </a:r>
            <a:r>
              <a:rPr lang="hr-HR" sz="1500" dirty="0"/>
              <a:t> i </a:t>
            </a:r>
            <a:r>
              <a:rPr lang="hr-HR" sz="1500" dirty="0" err="1"/>
              <a:t>grey</a:t>
            </a:r>
            <a:r>
              <a:rPr lang="hr-HR" sz="1500" dirty="0"/>
              <a:t>).</a:t>
            </a:r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3C03A46-37F8-4ADB-88C9-86D3A439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35" y="1882211"/>
            <a:ext cx="4602747" cy="25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ED1053-5152-4388-83F7-BE002704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D40257-136C-449C-BBE8-99743B256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 još malo zadaće. Odaberi </a:t>
            </a:r>
            <a:r>
              <a:rPr lang="hr-HR" b="1" dirty="0">
                <a:solidFill>
                  <a:srgbClr val="FF0000"/>
                </a:solidFill>
              </a:rPr>
              <a:t>jednu </a:t>
            </a:r>
            <a:r>
              <a:rPr lang="hr-HR" dirty="0"/>
              <a:t>od ove tri rečenice, prepiši ju u bilježnicu i nacrtaj:</a:t>
            </a:r>
          </a:p>
          <a:p>
            <a:r>
              <a:rPr lang="en-US" dirty="0"/>
              <a:t>TWO GREEN CARS. SIX YELLOW BOOKS. FIVE BLUE BALLOONS. </a:t>
            </a:r>
            <a:endParaRPr lang="hr-HR" dirty="0"/>
          </a:p>
          <a:p>
            <a:r>
              <a:rPr lang="hr-HR" dirty="0"/>
              <a:t>Do ponedjeljka riješi i ovu igru i svakako upiši svoje ime i prezime.</a:t>
            </a:r>
          </a:p>
          <a:p>
            <a:r>
              <a:rPr lang="hr-HR" dirty="0">
                <a:hlinkClick r:id="rId2"/>
              </a:rPr>
              <a:t>https://wordwall.net/play/399/681/6628</a:t>
            </a:r>
            <a:endParaRPr lang="hr-HR" dirty="0"/>
          </a:p>
          <a:p>
            <a:r>
              <a:rPr lang="hr-HR" dirty="0"/>
              <a:t>Pozdrav od vaše </a:t>
            </a:r>
            <a:r>
              <a:rPr lang="hr-HR" dirty="0" err="1"/>
              <a:t>teacher</a:t>
            </a:r>
            <a:r>
              <a:rPr lang="hr-HR" dirty="0"/>
              <a:t> Valentine do slijedećeg ponedjeljka. </a:t>
            </a:r>
          </a:p>
          <a:p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/>
              <a:t>!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398505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359</Words>
  <Application>Microsoft Office PowerPoint</Application>
  <PresentationFormat>Široki zaslon</PresentationFormat>
  <Paragraphs>23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 </vt:lpstr>
      <vt:lpstr>PowerPoint prezentacija</vt:lpstr>
      <vt:lpstr>Danas ćemo naučiti nazive za boje i pjesmicu o bojama. </vt:lpstr>
      <vt:lpstr>Otvorite Izzi digitalne obrazovne sadržaje (Moje knjige, tko je u razredu). Unit 5, Lesson 1: Spring colours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Valentina Bertina</dc:creator>
  <cp:lastModifiedBy>Valentina Bertina</cp:lastModifiedBy>
  <cp:revision>3</cp:revision>
  <dcterms:created xsi:type="dcterms:W3CDTF">2020-03-24T17:04:03Z</dcterms:created>
  <dcterms:modified xsi:type="dcterms:W3CDTF">2020-03-24T17:45:20Z</dcterms:modified>
</cp:coreProperties>
</file>