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3F71-B130-4F35-B994-1AB81C548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0A1A0B-92AF-4F5D-A177-026F9DCED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845392-0D90-4696-A563-A74DC07B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631354-55E2-4DAD-BFC0-F253EC43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8E73D6-05C8-4695-99C1-2F4B2FBB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91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6B2FC-3C6A-4BE0-845C-11372D3C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68818E0-F5CD-42BD-B368-DFBC620D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80412D-14C6-4881-AAE1-37E43F00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003E53-9422-413E-B6A2-01B41361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324F3D-F784-43EE-9327-F09E997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48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0585CDC-EA69-4763-B38C-4F808F934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03A40B9-C8F0-43CB-9C61-F2257FA1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AF8D5D-5C76-4E56-AC9D-A05D4406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539BC3-20AA-4BF8-8101-6C4EBCF9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7552B5-AED5-4740-8B91-A1F5EBEA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3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15372-B14F-4124-9879-5E0ECE6B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005BEB-DF6C-47F6-A7BF-058D2DB9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8EEE28-3F6E-40E2-9F29-B8F37379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28C939-1561-445E-9B86-3CCBA119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1CFF0B-0342-4EBF-92C5-F25370B7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41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DCE0A7-39D3-4CD8-B9BB-81FBE60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C3B0B7-8B9A-4CE1-BEF3-E305184D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3EA6B9-3CE7-49CB-B2B2-800C6472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94B10E-8AA3-4B8A-8EB3-7C058F70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350682-722C-45BA-9573-B3AD8BFE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16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5295B8-D64A-4D1C-80C4-369FB376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D2648A-2A66-4924-A546-5256F621B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D3F4EB-C45C-4B40-96AE-08BF1D031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CBE346-D458-4D10-9961-64EB46C7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494641-CF23-4DB7-85E5-EF208FA5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88D7F3-C7A9-4C08-8F50-3D00568D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01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1F946-47D7-4E3D-A74A-8D0C4A84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A8697A-C2A8-4A48-8C09-DE0075C9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AA874D6-378D-4FCD-8DD1-75E70A8D7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0EA08B7-CCBB-4180-982C-93CB55940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B54602F-273A-4929-8243-2AE6D5AED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7D399B6-5C49-47BC-8256-2EC7E14E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A9E1000-F81C-470F-A352-6F305095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F297A5-807D-416B-B701-CC5B34C8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6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02E86-F83F-48A4-9697-EFB8AA83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3D56666-FC72-4C85-B266-DFA25B47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1D80103-99EC-43E1-A828-EE816403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458F857-0E6D-431E-AC3D-072D17C3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5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22B768B-DD70-480B-93DB-F986AE6D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D1026CF-DC73-4120-A6C5-FFAEDE9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F7D93B7-5E23-42B5-9759-36859688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5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8C222-CE93-4490-9A80-C865CC33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3AF33E-BB24-40C1-9621-E1A7C3F9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AB5D551-139E-4836-B312-B57B8A9A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C5A27CD-CE0E-481E-B329-FEADA34D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2D8989-3142-4F44-88D6-0D3EE050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5EF3823-B7D8-4990-8813-3521FB00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70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2956A-DF77-46FA-A982-2C999E11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6C2814-3020-48F2-AEFC-98144D39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6A6F2D-2A3E-4DFA-A832-5D6F0D82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BAB793A-ACEE-441A-B5C8-AC2F9118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CDE8E64-0034-4978-84F5-5C42B1DC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CA201EC-EC89-4012-A9ED-74BF33C1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53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62DB364-3B27-47EF-89A5-A318940A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BFC81E-1512-4A6B-92B6-653A7525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1DF473-F476-498B-8F35-CBBF5D004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E3A-F9A1-44C6-87B7-44220D258265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4E9542-B993-4AC2-B349-5F1E4B29F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C53F07-700A-4F7E-9288-2B0FD2D99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CAA8-A943-48C5-957E-62B04A59F2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87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f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00B53-3D3D-4A61-B9D7-15A82B808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ENGLESKI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C3A7588-74B3-49E1-AD5D-D1B2B733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sz="4000" dirty="0"/>
              <a:t>1 April, 2020</a:t>
            </a:r>
          </a:p>
        </p:txBody>
      </p:sp>
      <p:pic>
        <p:nvPicPr>
          <p:cNvPr id="5" name="Slika 4" descr="Slika na kojoj se prikazuje znak, stol, držanje, velik&#10;&#10;Opis je automatski generiran">
            <a:extLst>
              <a:ext uri="{FF2B5EF4-FFF2-40B4-BE49-F238E27FC236}">
                <a16:creationId xmlns:a16="http://schemas.microsoft.com/office/drawing/2014/main" id="{A422B963-1C55-4799-A49A-2B9E67CD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964320" cy="33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9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E0116-9BB1-4E57-8C74-3FDB36D4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400"/>
              <a:t>Draga djeco, nastavljamo dalje s novim riječima… Otvorite </a:t>
            </a:r>
            <a:r>
              <a:rPr lang="hr-HR" sz="3400" err="1"/>
              <a:t>Izzi</a:t>
            </a:r>
            <a:r>
              <a:rPr lang="hr-HR" sz="3400"/>
              <a:t>, obrazovni digitalni sadržaji, Moje knjige, Moji sadržaji.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DD1572-36A0-4BFF-A6EA-09C78563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hr-HR" sz="2000" dirty="0"/>
              <a:t>Otvorite UNIT: 5 </a:t>
            </a:r>
            <a:r>
              <a:rPr lang="hr-HR" sz="2000" dirty="0" err="1"/>
              <a:t>Colours</a:t>
            </a:r>
            <a:endParaRPr lang="hr-HR" sz="2000" dirty="0"/>
          </a:p>
          <a:p>
            <a:r>
              <a:rPr lang="hr-HR" sz="2000" dirty="0" err="1"/>
              <a:t>Lesson</a:t>
            </a:r>
            <a:r>
              <a:rPr lang="hr-HR" sz="2000" dirty="0"/>
              <a:t> 1: </a:t>
            </a:r>
            <a:r>
              <a:rPr lang="hr-HR" sz="2000" dirty="0" err="1"/>
              <a:t>Spring</a:t>
            </a:r>
            <a:r>
              <a:rPr lang="hr-HR" sz="2000" dirty="0"/>
              <a:t> </a:t>
            </a:r>
            <a:r>
              <a:rPr lang="hr-HR" sz="2000" dirty="0" err="1"/>
              <a:t>colours</a:t>
            </a:r>
            <a:endParaRPr lang="hr-HR" sz="2000" dirty="0"/>
          </a:p>
          <a:p>
            <a:r>
              <a:rPr lang="hr-HR" sz="2000" dirty="0"/>
              <a:t>I pronađite zadatak koji vam je ovdje na slici.</a:t>
            </a:r>
          </a:p>
          <a:p>
            <a:r>
              <a:rPr lang="hr-HR" sz="2000" dirty="0"/>
              <a:t>Klik na uho da čuješ izgovor slijedećih 5 novih riječi koje ćemo danas naučiti.</a:t>
            </a:r>
          </a:p>
          <a:p>
            <a:r>
              <a:rPr lang="hr-HR" sz="2000" dirty="0"/>
              <a:t>Ponovi svaku riječ nekoliko puta.</a:t>
            </a:r>
          </a:p>
          <a:p>
            <a:r>
              <a:rPr lang="hr-HR" sz="2000" dirty="0"/>
              <a:t>Napiši u pisanku naslov </a:t>
            </a:r>
            <a:r>
              <a:rPr lang="hr-HR" sz="2000" dirty="0" err="1"/>
              <a:t>Schoolwork</a:t>
            </a:r>
            <a:r>
              <a:rPr lang="hr-HR" sz="2000" dirty="0"/>
              <a:t>.</a:t>
            </a:r>
          </a:p>
          <a:p>
            <a:r>
              <a:rPr lang="hr-HR" sz="2000" dirty="0"/>
              <a:t>Nacrtaj u pisanku svaku sličicu i napiši pokraj ili ispod riječ.</a:t>
            </a:r>
            <a:endParaRPr lang="en-US" sz="2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BCD4F33-8370-4C79-9513-F61268598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433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FB08E77C-A4C3-4589-8359-C05A6E89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-2" b="-2"/>
          <a:stretch/>
        </p:blipFill>
        <p:spPr>
          <a:xfrm>
            <a:off x="1209695" y="312487"/>
            <a:ext cx="3560328" cy="2639150"/>
          </a:xfrm>
          <a:custGeom>
            <a:avLst/>
            <a:gdLst/>
            <a:ahLst/>
            <a:cxnLst/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B11194-E8A7-4F04-9977-922FB60D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784" y="1491679"/>
            <a:ext cx="3383901" cy="30989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Odigraj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Izziju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slijedeć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zadat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Slika 6" descr="Slika na kojoj se prikazuje kotač&#10;&#10;Opis je automatski generiran">
            <a:extLst>
              <a:ext uri="{FF2B5EF4-FFF2-40B4-BE49-F238E27FC236}">
                <a16:creationId xmlns:a16="http://schemas.microsoft.com/office/drawing/2014/main" id="{6C10B1B4-71F6-4E6E-BE4B-F799777F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1" y="3590925"/>
            <a:ext cx="51637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3A73A-D5DE-44E8-A94D-9AF0A196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hr-HR" sz="3700"/>
              <a:t>Na redu je slušanje kratke priče.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148FBD-DDE1-4E4B-B830-45C70925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Rezervirano mjesto sadržaja 4" descr="Slika na kojoj se prikazuje fotografija, monitor, različito, držanje&#10;&#10;Opis je automatski generiran">
            <a:extLst>
              <a:ext uri="{FF2B5EF4-FFF2-40B4-BE49-F238E27FC236}">
                <a16:creationId xmlns:a16="http://schemas.microsoft.com/office/drawing/2014/main" id="{2C33DFB3-4958-4D82-A6D1-5101D0FCB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983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01BA97-5431-43FD-A992-6746780C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28318"/>
            <a:ext cx="8508512" cy="12740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Engleski jezik je lakše i zabavnije učiti kroz igru. Odigraj još jednu…</a:t>
            </a: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A387316-C320-4001-8140-EBE635903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29274"/>
          <a:stretch/>
        </p:blipFill>
        <p:spPr>
          <a:xfrm>
            <a:off x="20" y="10"/>
            <a:ext cx="12188804" cy="42267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16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8B9F3E-AAEC-4C9F-B8C2-2C7A6632E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270EE2A-E93F-418A-9724-61B13F97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1" b="1"/>
          <a:stretch/>
        </p:blipFill>
        <p:spPr>
          <a:xfrm>
            <a:off x="3" y="10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2675FE-7C81-45E3-AE40-C45F0206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6591" y="3116277"/>
            <a:ext cx="6958585" cy="2178657"/>
            <a:chOff x="4736591" y="2112954"/>
            <a:chExt cx="6958585" cy="21786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F4017F-FC26-4667-82A5-1764A5225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7126555" y="-277010"/>
              <a:ext cx="2178657" cy="6958585"/>
            </a:xfrm>
            <a:custGeom>
              <a:avLst/>
              <a:gdLst>
                <a:gd name="connsiteX0" fmla="*/ 2178657 w 2178657"/>
                <a:gd name="connsiteY0" fmla="*/ 6635229 h 6958585"/>
                <a:gd name="connsiteX1" fmla="*/ 2178657 w 2178657"/>
                <a:gd name="connsiteY1" fmla="*/ 5552397 h 6958585"/>
                <a:gd name="connsiteX2" fmla="*/ 2178657 w 2178657"/>
                <a:gd name="connsiteY2" fmla="*/ 1406188 h 6958585"/>
                <a:gd name="connsiteX3" fmla="*/ 2178657 w 2178657"/>
                <a:gd name="connsiteY3" fmla="*/ 323356 h 6958585"/>
                <a:gd name="connsiteX4" fmla="*/ 1855301 w 2178657"/>
                <a:gd name="connsiteY4" fmla="*/ 0 h 6958585"/>
                <a:gd name="connsiteX5" fmla="*/ 323356 w 2178657"/>
                <a:gd name="connsiteY5" fmla="*/ 0 h 6958585"/>
                <a:gd name="connsiteX6" fmla="*/ 0 w 2178657"/>
                <a:gd name="connsiteY6" fmla="*/ 323356 h 6958585"/>
                <a:gd name="connsiteX7" fmla="*/ 0 w 2178657"/>
                <a:gd name="connsiteY7" fmla="*/ 1406188 h 6958585"/>
                <a:gd name="connsiteX8" fmla="*/ 0 w 2178657"/>
                <a:gd name="connsiteY8" fmla="*/ 5552397 h 6958585"/>
                <a:gd name="connsiteX9" fmla="*/ 0 w 2178657"/>
                <a:gd name="connsiteY9" fmla="*/ 6635229 h 6958585"/>
                <a:gd name="connsiteX10" fmla="*/ 323356 w 2178657"/>
                <a:gd name="connsiteY10" fmla="*/ 6958585 h 6958585"/>
                <a:gd name="connsiteX11" fmla="*/ 1855301 w 2178657"/>
                <a:gd name="connsiteY11" fmla="*/ 6958585 h 69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657" h="6958585">
                  <a:moveTo>
                    <a:pt x="2178657" y="6635229"/>
                  </a:moveTo>
                  <a:lnTo>
                    <a:pt x="2178657" y="5552397"/>
                  </a:lnTo>
                  <a:lnTo>
                    <a:pt x="2178657" y="1406188"/>
                  </a:lnTo>
                  <a:lnTo>
                    <a:pt x="2178657" y="323356"/>
                  </a:lnTo>
                  <a:lnTo>
                    <a:pt x="1855301" y="0"/>
                  </a:lnTo>
                  <a:lnTo>
                    <a:pt x="323356" y="0"/>
                  </a:lnTo>
                  <a:lnTo>
                    <a:pt x="0" y="323356"/>
                  </a:lnTo>
                  <a:lnTo>
                    <a:pt x="0" y="1406188"/>
                  </a:lnTo>
                  <a:lnTo>
                    <a:pt x="0" y="5552397"/>
                  </a:lnTo>
                  <a:lnTo>
                    <a:pt x="0" y="6635229"/>
                  </a:lnTo>
                  <a:lnTo>
                    <a:pt x="323356" y="6958585"/>
                  </a:lnTo>
                  <a:lnTo>
                    <a:pt x="1855301" y="69585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66CBA0-C3EE-4721-97E2-5266A92C6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7210043" y="-194714"/>
              <a:ext cx="2011680" cy="6793992"/>
            </a:xfrm>
            <a:custGeom>
              <a:avLst/>
              <a:gdLst>
                <a:gd name="connsiteX0" fmla="*/ 2178657 w 2178657"/>
                <a:gd name="connsiteY0" fmla="*/ 6635229 h 6958585"/>
                <a:gd name="connsiteX1" fmla="*/ 2178657 w 2178657"/>
                <a:gd name="connsiteY1" fmla="*/ 5552397 h 6958585"/>
                <a:gd name="connsiteX2" fmla="*/ 2178657 w 2178657"/>
                <a:gd name="connsiteY2" fmla="*/ 1406188 h 6958585"/>
                <a:gd name="connsiteX3" fmla="*/ 2178657 w 2178657"/>
                <a:gd name="connsiteY3" fmla="*/ 323356 h 6958585"/>
                <a:gd name="connsiteX4" fmla="*/ 1855301 w 2178657"/>
                <a:gd name="connsiteY4" fmla="*/ 0 h 6958585"/>
                <a:gd name="connsiteX5" fmla="*/ 323356 w 2178657"/>
                <a:gd name="connsiteY5" fmla="*/ 0 h 6958585"/>
                <a:gd name="connsiteX6" fmla="*/ 0 w 2178657"/>
                <a:gd name="connsiteY6" fmla="*/ 323356 h 6958585"/>
                <a:gd name="connsiteX7" fmla="*/ 0 w 2178657"/>
                <a:gd name="connsiteY7" fmla="*/ 1406188 h 6958585"/>
                <a:gd name="connsiteX8" fmla="*/ 0 w 2178657"/>
                <a:gd name="connsiteY8" fmla="*/ 5552397 h 6958585"/>
                <a:gd name="connsiteX9" fmla="*/ 0 w 2178657"/>
                <a:gd name="connsiteY9" fmla="*/ 6635229 h 6958585"/>
                <a:gd name="connsiteX10" fmla="*/ 323356 w 2178657"/>
                <a:gd name="connsiteY10" fmla="*/ 6958585 h 6958585"/>
                <a:gd name="connsiteX11" fmla="*/ 1855301 w 2178657"/>
                <a:gd name="connsiteY11" fmla="*/ 6958585 h 69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657" h="6958585">
                  <a:moveTo>
                    <a:pt x="2178657" y="6635229"/>
                  </a:moveTo>
                  <a:lnTo>
                    <a:pt x="2178657" y="5552397"/>
                  </a:lnTo>
                  <a:lnTo>
                    <a:pt x="2178657" y="1406188"/>
                  </a:lnTo>
                  <a:lnTo>
                    <a:pt x="2178657" y="323356"/>
                  </a:lnTo>
                  <a:lnTo>
                    <a:pt x="1855301" y="0"/>
                  </a:lnTo>
                  <a:lnTo>
                    <a:pt x="323356" y="0"/>
                  </a:lnTo>
                  <a:lnTo>
                    <a:pt x="0" y="323356"/>
                  </a:lnTo>
                  <a:lnTo>
                    <a:pt x="0" y="1406188"/>
                  </a:lnTo>
                  <a:lnTo>
                    <a:pt x="0" y="5552397"/>
                  </a:lnTo>
                  <a:lnTo>
                    <a:pt x="0" y="6635229"/>
                  </a:lnTo>
                  <a:lnTo>
                    <a:pt x="323356" y="6958585"/>
                  </a:lnTo>
                  <a:lnTo>
                    <a:pt x="1855301" y="695858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E01610A-7163-44BD-B25F-1D631E8B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50" y="3429001"/>
            <a:ext cx="6240555" cy="1039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I ponovi još jednom boje, ali ne zaboravi i dvije koje imaš u bilježnici, a ovdje ih nema. To su purple i grey.</a:t>
            </a:r>
          </a:p>
        </p:txBody>
      </p:sp>
    </p:spTree>
    <p:extLst>
      <p:ext uri="{BB962C8B-B14F-4D97-AF65-F5344CB8AC3E}">
        <p14:creationId xmlns:p14="http://schemas.microsoft.com/office/powerpoint/2010/main" val="18142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9825A-AAA1-48A5-AE0D-DC5825A0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PURPLE &amp; GREY…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DCC74B-981C-4CA9-90D2-CC148256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</p:spPr>
        <p:txBody>
          <a:bodyPr/>
          <a:lstStyle/>
          <a:p>
            <a:r>
              <a:rPr lang="hr-HR" dirty="0"/>
              <a:t>Ponovi još izgovor ove dvije boje: </a:t>
            </a:r>
          </a:p>
        </p:txBody>
      </p:sp>
      <p:pic>
        <p:nvPicPr>
          <p:cNvPr id="5" name="Slika 4" descr="Slika na kojoj se prikazuje ljubičasto, crtež, šalica, staklo&#10;&#10;Opis je automatski generiran">
            <a:extLst>
              <a:ext uri="{FF2B5EF4-FFF2-40B4-BE49-F238E27FC236}">
                <a16:creationId xmlns:a16="http://schemas.microsoft.com/office/drawing/2014/main" id="{ABE0A2D0-DEB2-4F03-80B7-87B4633DA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600325"/>
            <a:ext cx="2143125" cy="2143125"/>
          </a:xfrm>
          <a:prstGeom prst="rect">
            <a:avLst/>
          </a:prstGeom>
        </p:spPr>
      </p:pic>
      <p:pic>
        <p:nvPicPr>
          <p:cNvPr id="6" name="54403131">
            <a:hlinkClick r:id="" action="ppaction://media"/>
            <a:extLst>
              <a:ext uri="{FF2B5EF4-FFF2-40B4-BE49-F238E27FC236}">
                <a16:creationId xmlns:a16="http://schemas.microsoft.com/office/drawing/2014/main" id="{8580B443-1973-4673-8055-C6B3258F7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1357" y="2836068"/>
            <a:ext cx="1683544" cy="168354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991856A-8339-4C87-A4CB-DFC9B85F75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2" y="2431256"/>
            <a:ext cx="2105025" cy="2171700"/>
          </a:xfrm>
          <a:prstGeom prst="rect">
            <a:avLst/>
          </a:prstGeom>
        </p:spPr>
      </p:pic>
      <p:pic>
        <p:nvPicPr>
          <p:cNvPr id="9" name="54403240">
            <a:hlinkClick r:id="" action="ppaction://media"/>
            <a:extLst>
              <a:ext uri="{FF2B5EF4-FFF2-40B4-BE49-F238E27FC236}">
                <a16:creationId xmlns:a16="http://schemas.microsoft.com/office/drawing/2014/main" id="{DD5AC297-DD71-406E-B0CD-4307D46DF9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39224" y="2686049"/>
            <a:ext cx="1485901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, svijetlo&#10;&#10;Opis je automatski generiran">
            <a:extLst>
              <a:ext uri="{FF2B5EF4-FFF2-40B4-BE49-F238E27FC236}">
                <a16:creationId xmlns:a16="http://schemas.microsoft.com/office/drawing/2014/main" id="{8DB36A2B-65B1-4F2A-AC40-5CD715021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2705285"/>
            <a:ext cx="4142232" cy="237097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9A0D3D-CFF1-447E-B733-D6ED2A3F7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endParaRPr lang="hr-HR" sz="1800" dirty="0">
              <a:solidFill>
                <a:srgbClr val="000000"/>
              </a:solidFill>
            </a:endParaRPr>
          </a:p>
          <a:p>
            <a:endParaRPr lang="hr-HR" sz="1800" dirty="0">
              <a:solidFill>
                <a:srgbClr val="000000"/>
              </a:solidFill>
            </a:endParaRPr>
          </a:p>
          <a:p>
            <a:r>
              <a:rPr lang="hr-HR" sz="3600" dirty="0">
                <a:solidFill>
                  <a:srgbClr val="7030A0"/>
                </a:solidFill>
              </a:rPr>
              <a:t>Do slijedećeg ponedjeljka ponovite životinje, brojeve </a:t>
            </a:r>
            <a:r>
              <a:rPr lang="hr-HR" sz="3600">
                <a:solidFill>
                  <a:srgbClr val="7030A0"/>
                </a:solidFill>
              </a:rPr>
              <a:t>i boje.</a:t>
            </a:r>
            <a:endParaRPr lang="hr-HR" sz="3600" dirty="0">
              <a:solidFill>
                <a:srgbClr val="7030A0"/>
              </a:solidFill>
            </a:endParaRPr>
          </a:p>
          <a:p>
            <a:endParaRPr lang="hr-HR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8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Široki zaslon</PresentationFormat>
  <Paragraphs>20</Paragraphs>
  <Slides>8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ENGLESKI JEZIK</vt:lpstr>
      <vt:lpstr>Draga djeco, nastavljamo dalje s novim riječima… Otvorite Izzi, obrazovni digitalni sadržaji, Moje knjige, Moji sadržaji.</vt:lpstr>
      <vt:lpstr>Odigraj u Izziju slijedeća 2  zadatka. </vt:lpstr>
      <vt:lpstr>Na redu je slušanje kratke priče.</vt:lpstr>
      <vt:lpstr>Engleski jezik je lakše i zabavnije učiti kroz igru. Odigraj još jednu…</vt:lpstr>
      <vt:lpstr>I ponovi još jednom boje, ali ne zaboravi i dvije koje imaš u bilježnici, a ovdje ih nema. To su purple i grey.</vt:lpstr>
      <vt:lpstr>PURPLE &amp; GREY…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</dc:title>
  <dc:creator>Valentina Bertina</dc:creator>
  <cp:lastModifiedBy>Valentina Bertina</cp:lastModifiedBy>
  <cp:revision>1</cp:revision>
  <dcterms:created xsi:type="dcterms:W3CDTF">2020-03-31T15:59:05Z</dcterms:created>
  <dcterms:modified xsi:type="dcterms:W3CDTF">2020-03-31T16:00:35Z</dcterms:modified>
</cp:coreProperties>
</file>