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6CC496-BFE8-4F5C-88F0-052C57E43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29F1F8C-4339-45B7-A90F-71C5D4598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F45A2A1-0753-46C2-97F5-007AE150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7996D3-555B-4F5C-B6F3-13F1AD28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FC02300-AE6D-4659-9277-CFCD4DCE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935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992142-8C13-4BED-8917-94505309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EFC346A-699F-4742-AC0B-65713E07C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26652D-543B-4C92-A6BA-BA72C1C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8D3F27-0AF0-4A73-8441-586A4CC1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A70209-7060-4460-B83A-30620AD4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939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3BF3033-92E8-4803-90D3-AFADDDBBE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D7E6853-1646-4222-92F1-5042D7992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0752114-4EF8-44C4-8D3A-4B987100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E0B8D9B-6299-4FEE-B5DD-61FA308C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88FD1C9-284D-430A-9B09-84B24F37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259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0089B3-FDE7-4E08-8E39-A57DEEAE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0D5C82-4A6B-4179-BAB8-7F47F4255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42BC54-8629-449C-B03C-A0E2C9A8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E737D2-8D0E-4E51-821C-18DC4D4D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64B7048-6E1C-45F1-AF9B-4737593C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8654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F4AEA-E215-42AB-A8E2-6214CBCA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C1DDA68-77AD-4E45-8864-D1C66C59F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443C91A-D485-4892-A4C2-20C96D31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8ABF62-4CB1-400B-86BF-BE5E73A9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C4A37C-6512-495F-9353-4C3C0D50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691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82A5B1-1EC6-4883-B0AA-6F523B55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9527AD-A030-4A62-9A82-2B46B5661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97AE2E7-5C1B-4E2B-8728-6673C4A4C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C505BA-DF8B-4553-A812-0BF057D4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3C5D65D-4147-4DB7-AA11-B911089E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7852050-4658-4887-8A5F-7AFD84E0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199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C5BB76-B8F1-41E4-A61F-53451F94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7619938-C8EE-4ACE-AC2E-2E623207F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53EC5C6-75CB-4C6E-BC12-EA00B3918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8111C45-389E-4D32-8390-2FE2A8902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5D55D6A-793A-459F-A8F2-99B5F4108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A3C5FB6-2060-47F9-BDE7-AB2A96ED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56AD958-3478-4FE3-B6C0-D7BFB72B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5575D00-E813-4D67-8211-25381F9D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214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4B0F3D-84EB-4413-9606-96FC9F89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F7C0B53-4C52-432C-B2E8-3FC2504D8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8FB553B-733E-42C3-8F5D-AD3E5E94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8D287EB-7A15-43ED-ADB0-BBCADE27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42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BB613F3-6445-4BAC-9206-D5EDC100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8FCB17A-27A2-474C-A674-589F39DF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1B20706-BE2E-4E70-874D-FF558266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437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63295B-D0F6-412E-BEA5-128EC756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1FAC49-6485-4C79-B3E9-BE378CE94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F02BCED-FCE7-4004-8662-F1E917C61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F458F11-3AF7-45E5-A237-F8C6EEE5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692E7AA-3062-4514-BAB7-3E1B9C3A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9F261C7-7349-4727-ADD1-0D8630B1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753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2DED2E-4539-4F1D-9D94-78F0692F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97E10A9-5F8F-43FB-A34C-2CAF184D4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9054A0E-B7DF-4C68-B830-0AB6CB0D2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EB0C6CA-70CA-4926-A397-C0143B7C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980E811-490D-4E31-BEB3-B2974267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B031E55-F83F-485D-BB9E-8CB127872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617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8591F34-9010-4D41-88D1-DED05105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B8E57A0-6DB4-4494-AD51-8C87FA56E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0E537C5-8B8B-439A-B47E-6694E2850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April 28, 2020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2834AB-D6B4-4124-A5D1-96C300485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64D0B6-BE03-4D68-AC41-0FA1FD277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4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A037DB23-0E53-4DE5-B1B1-861033654E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342"/>
          <a:stretch/>
        </p:blipFill>
        <p:spPr>
          <a:xfrm>
            <a:off x="5768642" y="-1"/>
            <a:ext cx="6423053" cy="6858001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FE75E44-B21A-40C2-B1D4-E3BC82A83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3" y="3992591"/>
            <a:ext cx="4805996" cy="1644592"/>
          </a:xfrm>
        </p:spPr>
        <p:txBody>
          <a:bodyPr anchor="t">
            <a:normAutofit/>
          </a:bodyPr>
          <a:lstStyle/>
          <a:p>
            <a:r>
              <a:rPr lang="hr-HR" sz="4400">
                <a:solidFill>
                  <a:srgbClr val="000000"/>
                </a:solidFill>
              </a:rPr>
              <a:t>A HUNGRY CATERPILLAR II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DC9A52D-DB6C-4335-9059-818346193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483" y="3153758"/>
            <a:ext cx="4805691" cy="838831"/>
          </a:xfrm>
        </p:spPr>
        <p:txBody>
          <a:bodyPr anchor="b">
            <a:normAutofit/>
          </a:bodyPr>
          <a:lstStyle/>
          <a:p>
            <a:endParaRPr lang="hr-HR" sz="1800" dirty="0">
              <a:solidFill>
                <a:srgbClr val="000000"/>
              </a:solidFill>
            </a:endParaRPr>
          </a:p>
          <a:p>
            <a:r>
              <a:rPr lang="hr-HR" sz="1800" dirty="0">
                <a:solidFill>
                  <a:srgbClr val="000000"/>
                </a:solidFill>
              </a:rPr>
              <a:t>29</a:t>
            </a:r>
            <a:r>
              <a:rPr lang="hr-HR" sz="1800" baseline="30000" dirty="0">
                <a:solidFill>
                  <a:srgbClr val="000000"/>
                </a:solidFill>
              </a:rPr>
              <a:t>th </a:t>
            </a:r>
            <a:r>
              <a:rPr lang="hr-HR" sz="1800" dirty="0">
                <a:solidFill>
                  <a:srgbClr val="000000"/>
                </a:solidFill>
              </a:rPr>
              <a:t>April, 2020</a:t>
            </a:r>
          </a:p>
        </p:txBody>
      </p:sp>
    </p:spTree>
    <p:extLst>
      <p:ext uri="{BB962C8B-B14F-4D97-AF65-F5344CB8AC3E}">
        <p14:creationId xmlns:p14="http://schemas.microsoft.com/office/powerpoint/2010/main" val="131850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51395EED-5994-4547-85EB-53EA0FA162A5}"/>
              </a:ext>
            </a:extLst>
          </p:cNvPr>
          <p:cNvSpPr txBox="1"/>
          <p:nvPr/>
        </p:nvSpPr>
        <p:spPr>
          <a:xfrm>
            <a:off x="942975" y="752475"/>
            <a:ext cx="10687050" cy="554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4A15FDA-C2A4-4D20-B7DF-19CEF0BE82A9}"/>
              </a:ext>
            </a:extLst>
          </p:cNvPr>
          <p:cNvSpPr txBox="1"/>
          <p:nvPr/>
        </p:nvSpPr>
        <p:spPr>
          <a:xfrm>
            <a:off x="419100" y="476250"/>
            <a:ext cx="11068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Danas nastavljamo s lekcijom A </a:t>
            </a:r>
            <a:r>
              <a:rPr lang="hr-HR" dirty="0" err="1"/>
              <a:t>Hungry</a:t>
            </a:r>
            <a:r>
              <a:rPr lang="hr-HR" dirty="0"/>
              <a:t> Caterpillar (Gladna gusjenica).</a:t>
            </a:r>
          </a:p>
          <a:p>
            <a:endParaRPr lang="hr-HR" dirty="0"/>
          </a:p>
          <a:p>
            <a:r>
              <a:rPr lang="hr-HR" dirty="0"/>
              <a:t>U </a:t>
            </a:r>
            <a:r>
              <a:rPr lang="hr-HR" dirty="0" err="1"/>
              <a:t>Izziju</a:t>
            </a:r>
            <a:r>
              <a:rPr lang="hr-HR" dirty="0"/>
              <a:t> ćete riješiti zadatke za vježbu. (Cjelina </a:t>
            </a:r>
            <a:r>
              <a:rPr lang="hr-HR" dirty="0" err="1"/>
              <a:t>Colours</a:t>
            </a:r>
            <a:r>
              <a:rPr lang="hr-HR" dirty="0"/>
              <a:t>, </a:t>
            </a:r>
            <a:r>
              <a:rPr lang="hr-HR" dirty="0" err="1"/>
              <a:t>Lesson</a:t>
            </a:r>
            <a:r>
              <a:rPr lang="hr-HR" dirty="0"/>
              <a:t> 3: A </a:t>
            </a:r>
            <a:r>
              <a:rPr lang="hr-HR" dirty="0" err="1"/>
              <a:t>Hungry</a:t>
            </a:r>
            <a:r>
              <a:rPr lang="hr-HR" dirty="0"/>
              <a:t> Caterpillar)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7" name="Slika 6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A1B76C07-B29B-42B7-AEA4-F8FA7170F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1444758"/>
            <a:ext cx="3606160" cy="2422392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FFA0B297-F3D8-4964-B7D5-069DD49B3BCF}"/>
              </a:ext>
            </a:extLst>
          </p:cNvPr>
          <p:cNvSpPr txBox="1"/>
          <p:nvPr/>
        </p:nvSpPr>
        <p:spPr>
          <a:xfrm>
            <a:off x="6019800" y="1953578"/>
            <a:ext cx="536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 ovome zadatku ćete obojiti voće i povrće odgovarajućom bojom.</a:t>
            </a:r>
          </a:p>
        </p:txBody>
      </p:sp>
      <p:pic>
        <p:nvPicPr>
          <p:cNvPr id="10" name="Slika 9" descr="Slika na kojoj se prikazuje tekst&#10;&#10;Opis je automatski generiran">
            <a:extLst>
              <a:ext uri="{FF2B5EF4-FFF2-40B4-BE49-F238E27FC236}">
                <a16:creationId xmlns:a16="http://schemas.microsoft.com/office/drawing/2014/main" id="{B771CB44-6862-4AA6-B687-75B7C13D5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3964291"/>
            <a:ext cx="3952876" cy="2707401"/>
          </a:xfrm>
          <a:prstGeom prst="rect">
            <a:avLst/>
          </a:prstGeom>
        </p:spPr>
      </p:pic>
      <p:sp>
        <p:nvSpPr>
          <p:cNvPr id="11" name="TekstniOkvir 10">
            <a:extLst>
              <a:ext uri="{FF2B5EF4-FFF2-40B4-BE49-F238E27FC236}">
                <a16:creationId xmlns:a16="http://schemas.microsoft.com/office/drawing/2014/main" id="{79935678-9015-41D6-8F79-AC688F763847}"/>
              </a:ext>
            </a:extLst>
          </p:cNvPr>
          <p:cNvSpPr txBox="1"/>
          <p:nvPr/>
        </p:nvSpPr>
        <p:spPr>
          <a:xfrm>
            <a:off x="5791200" y="4904423"/>
            <a:ext cx="479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 ovome zadatku ćete dovesti slovo na točno mjesto u riječi.</a:t>
            </a:r>
          </a:p>
        </p:txBody>
      </p:sp>
      <p:sp>
        <p:nvSpPr>
          <p:cNvPr id="12" name="Strelica: desno 11">
            <a:extLst>
              <a:ext uri="{FF2B5EF4-FFF2-40B4-BE49-F238E27FC236}">
                <a16:creationId xmlns:a16="http://schemas.microsoft.com/office/drawing/2014/main" id="{7FDC0F95-E913-422D-A882-E4990E75DCF0}"/>
              </a:ext>
            </a:extLst>
          </p:cNvPr>
          <p:cNvSpPr/>
          <p:nvPr/>
        </p:nvSpPr>
        <p:spPr>
          <a:xfrm>
            <a:off x="3882385" y="1953578"/>
            <a:ext cx="1657281" cy="425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: desno 12">
            <a:extLst>
              <a:ext uri="{FF2B5EF4-FFF2-40B4-BE49-F238E27FC236}">
                <a16:creationId xmlns:a16="http://schemas.microsoft.com/office/drawing/2014/main" id="{016F6328-62F7-4D01-A928-FD47DA6E8276}"/>
              </a:ext>
            </a:extLst>
          </p:cNvPr>
          <p:cNvSpPr/>
          <p:nvPr/>
        </p:nvSpPr>
        <p:spPr>
          <a:xfrm>
            <a:off x="4362519" y="4904423"/>
            <a:ext cx="1177147" cy="425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188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1C006702-B48D-41B0-B317-3602CDB83B2C}"/>
              </a:ext>
            </a:extLst>
          </p:cNvPr>
          <p:cNvSpPr txBox="1"/>
          <p:nvPr/>
        </p:nvSpPr>
        <p:spPr>
          <a:xfrm>
            <a:off x="438150" y="647701"/>
            <a:ext cx="4552950" cy="3200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6" name="Slika 5" descr="Slika na kojoj se prikazuje crtež&#10;&#10;Opis je automatski generiran">
            <a:extLst>
              <a:ext uri="{FF2B5EF4-FFF2-40B4-BE49-F238E27FC236}">
                <a16:creationId xmlns:a16="http://schemas.microsoft.com/office/drawing/2014/main" id="{BB52EE8F-B2A1-4663-AE3B-C00E8677B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297"/>
            <a:ext cx="5834738" cy="2339928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CAEAB90B-6FC6-415D-80EF-5EF0EA7E8834}"/>
              </a:ext>
            </a:extLst>
          </p:cNvPr>
          <p:cNvSpPr txBox="1"/>
          <p:nvPr/>
        </p:nvSpPr>
        <p:spPr>
          <a:xfrm>
            <a:off x="6357264" y="1400175"/>
            <a:ext cx="4872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Klik na</a:t>
            </a:r>
            <a:r>
              <a:rPr lang="hr-HR" b="1" dirty="0"/>
              <a:t> Pročitaj</a:t>
            </a:r>
            <a:r>
              <a:rPr lang="hr-HR" dirty="0"/>
              <a:t>, otvorit će se još dva zadatka. Pokušaj ih riješiti. </a:t>
            </a:r>
          </a:p>
        </p:txBody>
      </p:sp>
      <p:sp>
        <p:nvSpPr>
          <p:cNvPr id="8" name="Strelica: desno 7">
            <a:extLst>
              <a:ext uri="{FF2B5EF4-FFF2-40B4-BE49-F238E27FC236}">
                <a16:creationId xmlns:a16="http://schemas.microsoft.com/office/drawing/2014/main" id="{E95358C1-DF19-4F4D-897B-901F582C7838}"/>
              </a:ext>
            </a:extLst>
          </p:cNvPr>
          <p:cNvSpPr/>
          <p:nvPr/>
        </p:nvSpPr>
        <p:spPr>
          <a:xfrm>
            <a:off x="4667250" y="1895475"/>
            <a:ext cx="1167487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C4EE8F7-CC62-4F9A-B3A3-3DBA291C3956}"/>
              </a:ext>
            </a:extLst>
          </p:cNvPr>
          <p:cNvSpPr txBox="1"/>
          <p:nvPr/>
        </p:nvSpPr>
        <p:spPr>
          <a:xfrm>
            <a:off x="754602" y="3666478"/>
            <a:ext cx="5202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Još samo radna bilježnica stranica 71, 3. i 4. zadatak.</a:t>
            </a:r>
          </a:p>
          <a:p>
            <a:endParaRPr lang="hr-HR" dirty="0"/>
          </a:p>
          <a:p>
            <a:r>
              <a:rPr lang="hr-HR" dirty="0"/>
              <a:t>U 3. zadatku podebljaj riječi i oboji gusjenicu kako ti piše. Oboji također i sličice hrane.</a:t>
            </a:r>
          </a:p>
          <a:p>
            <a:endParaRPr lang="hr-HR" dirty="0"/>
          </a:p>
          <a:p>
            <a:r>
              <a:rPr lang="hr-HR" dirty="0"/>
              <a:t>U 4. zadatku oboji svoju gusjenicu kako želiš.</a:t>
            </a:r>
          </a:p>
        </p:txBody>
      </p:sp>
    </p:spTree>
    <p:extLst>
      <p:ext uri="{BB962C8B-B14F-4D97-AF65-F5344CB8AC3E}">
        <p14:creationId xmlns:p14="http://schemas.microsoft.com/office/powerpoint/2010/main" val="405722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EC26B5CE-2BDC-4FFD-B6E7-2BAEE2386456}"/>
              </a:ext>
            </a:extLst>
          </p:cNvPr>
          <p:cNvSpPr txBox="1"/>
          <p:nvPr/>
        </p:nvSpPr>
        <p:spPr>
          <a:xfrm>
            <a:off x="976544" y="781235"/>
            <a:ext cx="9783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U ponedjeljak nije trebalo ništa slati, oni koji su ipak poslali, neka danas pošalju samo sliku radne bilježnice stranica 71. </a:t>
            </a:r>
          </a:p>
          <a:p>
            <a:endParaRPr lang="hr-HR" dirty="0"/>
          </a:p>
          <a:p>
            <a:r>
              <a:rPr lang="hr-HR" dirty="0"/>
              <a:t>Ostali pošaljite sliku bilježnice od ponedjeljka i radne bilježnice stranice 70 i 71.</a:t>
            </a:r>
          </a:p>
          <a:p>
            <a:endParaRPr lang="hr-HR" dirty="0"/>
          </a:p>
          <a:p>
            <a:r>
              <a:rPr lang="hr-HR" dirty="0"/>
              <a:t>Hvala. </a:t>
            </a:r>
          </a:p>
          <a:p>
            <a:endParaRPr lang="hr-HR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28D306E4-A610-4A32-9430-CD0C8916CABF}"/>
              </a:ext>
            </a:extLst>
          </p:cNvPr>
          <p:cNvSpPr/>
          <p:nvPr/>
        </p:nvSpPr>
        <p:spPr>
          <a:xfrm>
            <a:off x="4566384" y="2967335"/>
            <a:ext cx="3059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GOODBYE</a:t>
            </a:r>
          </a:p>
        </p:txBody>
      </p:sp>
    </p:spTree>
    <p:extLst>
      <p:ext uri="{BB962C8B-B14F-4D97-AF65-F5344CB8AC3E}">
        <p14:creationId xmlns:p14="http://schemas.microsoft.com/office/powerpoint/2010/main" val="3705494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159</Words>
  <Application>Microsoft Office PowerPoint</Application>
  <PresentationFormat>Široki zaslon</PresentationFormat>
  <Paragraphs>26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A HUNGRY CATERPILLAR II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HUNGRY CATERPILLAR II</dc:title>
  <dc:creator>Valentina Bertina</dc:creator>
  <cp:lastModifiedBy>Valentina Bertina</cp:lastModifiedBy>
  <cp:revision>3</cp:revision>
  <dcterms:created xsi:type="dcterms:W3CDTF">2020-04-28T11:37:55Z</dcterms:created>
  <dcterms:modified xsi:type="dcterms:W3CDTF">2020-04-28T11:56:14Z</dcterms:modified>
</cp:coreProperties>
</file>