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7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hr.izzi.digital/DOS/109/18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355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8B0725-519B-45A7-AC22-C9E55A84C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r>
              <a:rPr lang="hr-HR" sz="4400">
                <a:solidFill>
                  <a:srgbClr val="FFFFFF"/>
                </a:solidFill>
              </a:rPr>
              <a:t>A HUNGRY CATERPILLAR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057C6A-ADC1-4215-B927-64BF92603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9" y="3824516"/>
            <a:ext cx="3659246" cy="2393403"/>
          </a:xfrm>
        </p:spPr>
        <p:txBody>
          <a:bodyPr>
            <a:normAutofit/>
          </a:bodyPr>
          <a:lstStyle/>
          <a:p>
            <a:endParaRPr lang="hr-HR" sz="1500">
              <a:solidFill>
                <a:srgbClr val="FFFFFF"/>
              </a:solidFill>
            </a:endParaRPr>
          </a:p>
          <a:p>
            <a:r>
              <a:rPr lang="hr-HR" sz="3600">
                <a:solidFill>
                  <a:srgbClr val="FFFFFF"/>
                </a:solidFill>
              </a:rPr>
              <a:t>27</a:t>
            </a:r>
            <a:r>
              <a:rPr lang="hr-HR" sz="3600" baseline="30000">
                <a:solidFill>
                  <a:srgbClr val="FFFFFF"/>
                </a:solidFill>
              </a:rPr>
              <a:t>th April, 2020</a:t>
            </a:r>
            <a:endParaRPr lang="hr-HR" sz="360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7BC622FC-69E0-4445-9C60-E16BD337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35" y="989334"/>
            <a:ext cx="6275667" cy="48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8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AEBC75-961A-49AF-977C-468BD507A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KLIK NA ZVUČNIK.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E9B74C6-BCC1-45A5-A984-1199FAD32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hlinkClick r:id="rId4"/>
              </a:rPr>
              <a:t>https://hr.izzi.digital/DOS/109/186.html</a:t>
            </a:r>
            <a:endParaRPr lang="hr-HR" dirty="0"/>
          </a:p>
        </p:txBody>
      </p:sp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5B9454B-325C-457C-AD08-3D7667111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1017" y="1400176"/>
            <a:ext cx="1462088" cy="14620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683BAF-A2F6-486F-8D67-2019BF62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83" y="758952"/>
            <a:ext cx="4838025" cy="25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71840E3-4BA8-4AC7-A6B2-2CF9A656E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6138" y="1681772"/>
            <a:ext cx="1437043" cy="1437043"/>
          </a:xfrm>
          <a:prstGeom prst="rect">
            <a:avLst/>
          </a:prstGeom>
        </p:spPr>
      </p:pic>
      <p:pic>
        <p:nvPicPr>
          <p:cNvPr id="8" name="Slika 7" descr="Slika na kojoj se prikazuje trava, soba&#10;&#10;Opis je automatski generiran">
            <a:extLst>
              <a:ext uri="{FF2B5EF4-FFF2-40B4-BE49-F238E27FC236}">
                <a16:creationId xmlns:a16="http://schemas.microsoft.com/office/drawing/2014/main" id="{DA199911-B506-462D-8403-C7CCC39F5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5" y="196375"/>
            <a:ext cx="4582475" cy="545426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32767C5B-67B6-4E41-95ED-5CFE8C17C66C}"/>
              </a:ext>
            </a:extLst>
          </p:cNvPr>
          <p:cNvSpPr txBox="1"/>
          <p:nvPr/>
        </p:nvSpPr>
        <p:spPr>
          <a:xfrm>
            <a:off x="7039992" y="346229"/>
            <a:ext cx="34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SADA POSLUŠAJ UČITELJICU.</a:t>
            </a:r>
          </a:p>
        </p:txBody>
      </p:sp>
    </p:spTree>
    <p:extLst>
      <p:ext uri="{BB962C8B-B14F-4D97-AF65-F5344CB8AC3E}">
        <p14:creationId xmlns:p14="http://schemas.microsoft.com/office/powerpoint/2010/main" val="6198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FF84D10-38AF-42AB-AFAE-B0FB53F34D10}"/>
              </a:ext>
            </a:extLst>
          </p:cNvPr>
          <p:cNvSpPr txBox="1"/>
          <p:nvPr/>
        </p:nvSpPr>
        <p:spPr>
          <a:xfrm>
            <a:off x="577049" y="461639"/>
            <a:ext cx="107686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endParaRPr lang="hr-HR" sz="2000" b="1" dirty="0"/>
          </a:p>
          <a:p>
            <a:r>
              <a:rPr lang="hr-HR" sz="2000" b="1" dirty="0"/>
              <a:t>ZAPIŠI U PISANKU (CRTANČICU) I NACRTAJ:</a:t>
            </a:r>
          </a:p>
          <a:p>
            <a:endParaRPr lang="hr-HR" sz="2000" b="1" dirty="0"/>
          </a:p>
          <a:p>
            <a:r>
              <a:rPr lang="hr-HR" dirty="0"/>
              <a:t>GLADNA GUSJENICA		PREKRASNI LEPTIR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 descr="Slika na kojoj se prikazuje snimka zaslona, ptica, cvijet&#10;&#10;Opis je automatski generiran">
            <a:extLst>
              <a:ext uri="{FF2B5EF4-FFF2-40B4-BE49-F238E27FC236}">
                <a16:creationId xmlns:a16="http://schemas.microsoft.com/office/drawing/2014/main" id="{5D69978E-B3FF-4579-8ADE-74F81124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62" y="2600172"/>
            <a:ext cx="5906324" cy="2191056"/>
          </a:xfrm>
          <a:prstGeom prst="rect">
            <a:avLst/>
          </a:prstGeom>
        </p:spPr>
      </p:pic>
      <p:pic>
        <p:nvPicPr>
          <p:cNvPr id="8" name="Slika 7" descr="Slika na kojoj se prikazuje slon&#10;&#10;Opis je automatski generiran">
            <a:extLst>
              <a:ext uri="{FF2B5EF4-FFF2-40B4-BE49-F238E27FC236}">
                <a16:creationId xmlns:a16="http://schemas.microsoft.com/office/drawing/2014/main" id="{609D8667-CB65-4CDE-B528-A8E0BF65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31" y="1809750"/>
            <a:ext cx="4127289" cy="4058039"/>
          </a:xfrm>
          <a:prstGeom prst="rect">
            <a:avLst/>
          </a:prstGeom>
        </p:spPr>
      </p:pic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AB3050B6-6A73-4C1C-AF60-E4658324DC7B}"/>
              </a:ext>
            </a:extLst>
          </p:cNvPr>
          <p:cNvCxnSpPr/>
          <p:nvPr/>
        </p:nvCxnSpPr>
        <p:spPr>
          <a:xfrm flipH="1">
            <a:off x="1628775" y="1952625"/>
            <a:ext cx="75805" cy="762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FDAE8EE2-F836-4707-9185-297E01874089}"/>
              </a:ext>
            </a:extLst>
          </p:cNvPr>
          <p:cNvCxnSpPr/>
          <p:nvPr/>
        </p:nvCxnSpPr>
        <p:spPr>
          <a:xfrm>
            <a:off x="4243526" y="2015231"/>
            <a:ext cx="0" cy="7723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48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1AB1907-D7ED-4291-A955-E84FB6B28DBB}"/>
              </a:ext>
            </a:extLst>
          </p:cNvPr>
          <p:cNvSpPr txBox="1"/>
          <p:nvPr/>
        </p:nvSpPr>
        <p:spPr>
          <a:xfrm>
            <a:off x="609600" y="5238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PONOVI ZA UČITELJICOM IZGOVOR NEKOLIKO PUTA: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2ECFB1C-5505-4F34-9E08-2E9F8E689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19651" y="2152651"/>
            <a:ext cx="1519238" cy="15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EC0798A-22DD-439E-9976-0AF5C57EA706}"/>
              </a:ext>
            </a:extLst>
          </p:cNvPr>
          <p:cNvSpPr txBox="1"/>
          <p:nvPr/>
        </p:nvSpPr>
        <p:spPr>
          <a:xfrm>
            <a:off x="701336" y="816746"/>
            <a:ext cx="104312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b="1" dirty="0"/>
              <a:t>SADA JOŠ RIJEŠITE U RADNOJ BILJEŽNICI NA 70. STRANICI 1. ZADATAK.</a:t>
            </a:r>
          </a:p>
          <a:p>
            <a:endParaRPr lang="hr-HR" b="1" dirty="0"/>
          </a:p>
          <a:p>
            <a:r>
              <a:rPr lang="hr-HR" b="1" dirty="0"/>
              <a:t>PODEBLJAJ SLOVA, SPOJI SLIKU I RIJEČ TE OBOJI JABUKU I BANANU.</a:t>
            </a:r>
          </a:p>
          <a:p>
            <a:endParaRPr lang="hr-HR" b="1" dirty="0"/>
          </a:p>
          <a:p>
            <a:r>
              <a:rPr lang="hr-HR" b="1" dirty="0"/>
              <a:t>DANAS NE ŠALJETE NIŠTA. OVU LEKCIJU JOŠ VJEŽBAMO U SRIJEDU I TADA ĆETE MI USLIKATI SVE ZAJEDNO. </a:t>
            </a:r>
          </a:p>
          <a:p>
            <a:endParaRPr lang="hr-HR" b="1" dirty="0"/>
          </a:p>
          <a:p>
            <a:r>
              <a:rPr lang="hr-HR" b="1" dirty="0"/>
              <a:t>OBAVEZAN LIKE U YAMMERU DA STE VIDJELI ZADATKE.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</p:txBody>
      </p:sp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F506905E-D226-4D0D-825D-C7BEBEB1A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99" y="3920300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982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25</TotalTime>
  <Words>105</Words>
  <Application>Microsoft Office PowerPoint</Application>
  <PresentationFormat>Široki zaslon</PresentationFormat>
  <Paragraphs>38</Paragraphs>
  <Slides>6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</vt:lpstr>
      <vt:lpstr>Georgia Pro Cond Light</vt:lpstr>
      <vt:lpstr>Speak Pro</vt:lpstr>
      <vt:lpstr>RetrospectVTI</vt:lpstr>
      <vt:lpstr>A HUNGRY CATERPILLAR</vt:lpstr>
      <vt:lpstr>KLIK NA ZVUČNIK.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HUNGRY CATERPILLAR</dc:title>
  <dc:creator>Valentina Bertina</dc:creator>
  <cp:lastModifiedBy>Valentina Bertina</cp:lastModifiedBy>
  <cp:revision>6</cp:revision>
  <dcterms:created xsi:type="dcterms:W3CDTF">2020-04-24T13:56:59Z</dcterms:created>
  <dcterms:modified xsi:type="dcterms:W3CDTF">2020-04-26T15:42:05Z</dcterms:modified>
</cp:coreProperties>
</file>