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3664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360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hr/resource/1273079/kopija-animals" TargetMode="External"/><Relationship Id="rId2" Type="http://schemas.openxmlformats.org/officeDocument/2006/relationships/hyperlink" Target="https://wordwall.net/hr/resource/422248/esl-tefl/animals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https://hr.izzi.digital/DOS/109/141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wordwall.net/hr/resource/1202645/engleski-jezik/numbers-1-10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68CD0C-813A-44FA-8D74-38D97C37D3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783" r="4844" b="-1"/>
          <a:stretch/>
        </p:blipFill>
        <p:spPr>
          <a:xfrm>
            <a:off x="20" y="10"/>
            <a:ext cx="866849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17AC33C-33A0-42EF-B8DD-26884C8B73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hr-HR" sz="4800" dirty="0"/>
              <a:t>ENGLESKI JEZIK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1590137-E52F-4334-963D-9221C5D9F3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208141"/>
          </a:xfrm>
        </p:spPr>
        <p:txBody>
          <a:bodyPr>
            <a:normAutofit/>
          </a:bodyPr>
          <a:lstStyle/>
          <a:p>
            <a:r>
              <a:rPr lang="hr-HR" sz="2000" dirty="0"/>
              <a:t>6 April, 2020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3940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8263A24-0C1F-4677-B43C-4AE14E276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ADDB668-2CA4-4D2B-9C34-3487CA33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553" y="304802"/>
            <a:ext cx="11097349" cy="1573149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A9F75C4-7C9B-4FE2-85DB-25798FAB29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8680" y="405575"/>
            <a:ext cx="5001768" cy="1371600"/>
          </a:xfrm>
        </p:spPr>
        <p:txBody>
          <a:bodyPr anchor="ctr">
            <a:normAutofit/>
          </a:bodyPr>
          <a:lstStyle/>
          <a:p>
            <a:r>
              <a:rPr lang="hr-HR" sz="3600"/>
              <a:t>Danas ponavljamo brojeve i životinje.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682137E-1E94-4441-9F67-670CD88BFD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2512" y="498698"/>
            <a:ext cx="4940808" cy="1185353"/>
          </a:xfrm>
        </p:spPr>
        <p:txBody>
          <a:bodyPr anchor="ctr">
            <a:normAutofit/>
          </a:bodyPr>
          <a:lstStyle/>
          <a:p>
            <a:endParaRPr lang="hr-HR" sz="240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568BC19-F052-4108-93E1-6A3D1DEC0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784" y="764424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5FD337D-4D6B-4C8B-B6F5-121097E09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4" y="1071836"/>
            <a:ext cx="1021458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Slika 5" descr="Slika na kojoj se prikazuje elektronički&#10;&#10;Opis je automatski generiran">
            <a:extLst>
              <a:ext uri="{FF2B5EF4-FFF2-40B4-BE49-F238E27FC236}">
                <a16:creationId xmlns:a16="http://schemas.microsoft.com/office/drawing/2014/main" id="{8FDE216F-F391-43AD-81A6-96C0B3A694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954" y="2091095"/>
            <a:ext cx="2523743" cy="4206240"/>
          </a:xfrm>
          <a:prstGeom prst="rect">
            <a:avLst/>
          </a:prstGeom>
        </p:spPr>
      </p:pic>
      <p:pic>
        <p:nvPicPr>
          <p:cNvPr id="8" name="Slika 7" descr="Slika na kojoj se prikazuje crtež&#10;&#10;Opis je automatski generiran">
            <a:extLst>
              <a:ext uri="{FF2B5EF4-FFF2-40B4-BE49-F238E27FC236}">
                <a16:creationId xmlns:a16="http://schemas.microsoft.com/office/drawing/2014/main" id="{06F88D25-BB2B-435A-8353-F3549DCE89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917" y="2086081"/>
            <a:ext cx="4948517" cy="42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338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63500" sx="102000" sy="102000" algn="ctr" rotWithShape="0">
              <a:schemeClr val="bg1">
                <a:lumMod val="8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9C45F024-2468-4D8A-9E11-BB2B1E0A3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515BEE1E-5C17-425A-BB71-47757D58CDA0}"/>
              </a:ext>
            </a:extLst>
          </p:cNvPr>
          <p:cNvSpPr txBox="1"/>
          <p:nvPr/>
        </p:nvSpPr>
        <p:spPr>
          <a:xfrm>
            <a:off x="301841" y="514350"/>
            <a:ext cx="1117578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U 1. razredu se ne uči čitati strani jezik. U ovim igrama je potrebno znati prepoznati riječ, djeca uglavnom pamte riječi kao sliku. Ako možete dragi roditelji, pomozite im da odigraju dolje ponuđene igre. Ako ne, neka prođu </a:t>
            </a:r>
            <a:r>
              <a:rPr lang="hr-HR" dirty="0" err="1"/>
              <a:t>Izzi</a:t>
            </a:r>
            <a:r>
              <a:rPr lang="hr-HR" dirty="0"/>
              <a:t> životinje i brojeve.</a:t>
            </a:r>
          </a:p>
          <a:p>
            <a:endParaRPr lang="hr-HR" dirty="0"/>
          </a:p>
          <a:p>
            <a:r>
              <a:rPr lang="hr-HR" dirty="0">
                <a:solidFill>
                  <a:srgbClr val="7030A0"/>
                </a:solidFill>
              </a:rPr>
              <a:t>Bilo bi dobro da svaki puta izgovorite na glas riječ tijekom vježbanja.</a:t>
            </a:r>
          </a:p>
          <a:p>
            <a:endParaRPr lang="hr-HR" dirty="0"/>
          </a:p>
          <a:p>
            <a:r>
              <a:rPr lang="hr-HR" u="sng" dirty="0"/>
              <a:t>Za početak možete riješiti ovu vježbu da ponovimo životinje:</a:t>
            </a:r>
          </a:p>
          <a:p>
            <a:endParaRPr lang="hr-HR" dirty="0"/>
          </a:p>
          <a:p>
            <a:r>
              <a:rPr lang="hr-HR" dirty="0">
                <a:hlinkClick r:id="rId2"/>
              </a:rPr>
              <a:t>https://wordwall.net/hr/resource/422248/esl-tefl/animals</a:t>
            </a:r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u="sng" dirty="0"/>
              <a:t>Još jedna </a:t>
            </a:r>
            <a:r>
              <a:rPr lang="hr-HR" u="sng" dirty="0" err="1"/>
              <a:t>vježbica</a:t>
            </a:r>
            <a:r>
              <a:rPr lang="hr-HR" u="sng" dirty="0"/>
              <a:t> za naziv životinja:</a:t>
            </a:r>
          </a:p>
          <a:p>
            <a:endParaRPr lang="hr-HR" u="sng" dirty="0"/>
          </a:p>
          <a:p>
            <a:r>
              <a:rPr lang="hr-HR" dirty="0">
                <a:hlinkClick r:id="rId3"/>
              </a:rPr>
              <a:t>https://wordwall.net/hr/resource/1273079/kopija-animals</a:t>
            </a:r>
            <a:endParaRPr lang="hr-HR" dirty="0"/>
          </a:p>
          <a:p>
            <a:endParaRPr lang="hr-HR" dirty="0"/>
          </a:p>
          <a:p>
            <a:r>
              <a:rPr lang="hr-HR" b="1" dirty="0" err="1"/>
              <a:t>Izzi</a:t>
            </a:r>
            <a:r>
              <a:rPr lang="hr-HR" b="1" dirty="0"/>
              <a:t> ako neće ove gore igre igrati.</a:t>
            </a:r>
          </a:p>
          <a:p>
            <a:endParaRPr lang="hr-HR" dirty="0"/>
          </a:p>
          <a:p>
            <a:r>
              <a:rPr lang="hr-HR" dirty="0"/>
              <a:t>Link za </a:t>
            </a:r>
            <a:r>
              <a:rPr lang="hr-HR" dirty="0" err="1"/>
              <a:t>Izzi</a:t>
            </a:r>
            <a:r>
              <a:rPr lang="hr-HR" dirty="0"/>
              <a:t>: </a:t>
            </a:r>
            <a:r>
              <a:rPr lang="hr-HR" dirty="0">
                <a:hlinkClick r:id="rId4"/>
              </a:rPr>
              <a:t>https://hr.izzi.digital/DOS/109/141.html</a:t>
            </a:r>
            <a:endParaRPr lang="hr-HR" dirty="0"/>
          </a:p>
          <a:p>
            <a:endParaRPr lang="hr-HR" dirty="0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A8BC0A9A-4394-41DA-BE1C-C05C49C407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50828" y="2491562"/>
            <a:ext cx="4984009" cy="2803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905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16F48AD3-C8B3-4F74-B546-F12937F7DD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B84C200-A5B5-4C7E-A655-6E458A938A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20814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r-HR" sz="1400"/>
              <a:t>Jedna igra s brojevima:</a:t>
            </a:r>
          </a:p>
          <a:p>
            <a:pPr>
              <a:lnSpc>
                <a:spcPct val="100000"/>
              </a:lnSpc>
            </a:pPr>
            <a:endParaRPr lang="hr-HR" sz="1400"/>
          </a:p>
          <a:p>
            <a:pPr>
              <a:lnSpc>
                <a:spcPct val="100000"/>
              </a:lnSpc>
            </a:pPr>
            <a:r>
              <a:rPr lang="hr-HR" sz="1400">
                <a:hlinkClick r:id="rId2"/>
              </a:rPr>
              <a:t>https://wordwall.net/hr/resource/1202645/engleski-jezik/numbers-1-10</a:t>
            </a:r>
            <a:endParaRPr lang="hr-HR" sz="1400"/>
          </a:p>
          <a:p>
            <a:pPr>
              <a:lnSpc>
                <a:spcPct val="100000"/>
              </a:lnSpc>
            </a:pPr>
            <a:endParaRPr lang="hr-HR" sz="1400"/>
          </a:p>
          <a:p>
            <a:pPr>
              <a:lnSpc>
                <a:spcPct val="100000"/>
              </a:lnSpc>
            </a:pPr>
            <a:endParaRPr lang="hr-HR" sz="1400"/>
          </a:p>
        </p:txBody>
      </p:sp>
      <p:pic>
        <p:nvPicPr>
          <p:cNvPr id="5" name="Slika 4" descr="Slika na kojoj se prikazuje crtež, znak&#10;&#10;Opis je automatski generiran">
            <a:extLst>
              <a:ext uri="{FF2B5EF4-FFF2-40B4-BE49-F238E27FC236}">
                <a16:creationId xmlns:a16="http://schemas.microsoft.com/office/drawing/2014/main" id="{38D59376-F997-4053-9230-FCD5F88E65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904" y="625683"/>
            <a:ext cx="3599801" cy="5454246"/>
          </a:xfrm>
          <a:prstGeom prst="rect">
            <a:avLst/>
          </a:prstGeom>
        </p:spPr>
      </p:pic>
      <p:sp>
        <p:nvSpPr>
          <p:cNvPr id="17" name="Rectangle 1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2656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BFA928-5B5F-4D54-AC09-AF137E8946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>
                <a:solidFill>
                  <a:srgbClr val="92D050"/>
                </a:solidFill>
              </a:rPr>
              <a:t>THE END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25484FE-EACB-4B89-89F5-7FFFFF5BCA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Čujemo se u srijedu. Molim </a:t>
            </a:r>
            <a:r>
              <a:rPr lang="hr-HR" dirty="0" err="1"/>
              <a:t>like</a:t>
            </a:r>
            <a:r>
              <a:rPr lang="hr-HR" dirty="0"/>
              <a:t> na objavu i komentar da ste odradili vježbe. Ne treba ništa slikati niti slati. </a:t>
            </a:r>
          </a:p>
        </p:txBody>
      </p:sp>
    </p:spTree>
    <p:extLst>
      <p:ext uri="{BB962C8B-B14F-4D97-AF65-F5344CB8AC3E}">
        <p14:creationId xmlns:p14="http://schemas.microsoft.com/office/powerpoint/2010/main" val="938712027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412624"/>
      </a:dk2>
      <a:lt2>
        <a:srgbClr val="E4E8E2"/>
      </a:lt2>
      <a:accent1>
        <a:srgbClr val="B596C6"/>
      </a:accent1>
      <a:accent2>
        <a:srgbClr val="BA7FB6"/>
      </a:accent2>
      <a:accent3>
        <a:srgbClr val="C696AF"/>
      </a:accent3>
      <a:accent4>
        <a:srgbClr val="BA7F85"/>
      </a:accent4>
      <a:accent5>
        <a:srgbClr val="C19C8C"/>
      </a:accent5>
      <a:accent6>
        <a:srgbClr val="B2A279"/>
      </a:accent6>
      <a:hlink>
        <a:srgbClr val="698D55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190</Words>
  <Application>Microsoft Office PowerPoint</Application>
  <PresentationFormat>Široki zaslon</PresentationFormat>
  <Paragraphs>24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Avenir Next LT Pro</vt:lpstr>
      <vt:lpstr>Calibri</vt:lpstr>
      <vt:lpstr>AccentBoxVTI</vt:lpstr>
      <vt:lpstr>ENGLESKI JEZIK</vt:lpstr>
      <vt:lpstr>Danas ponavljamo brojeve i životinje.</vt:lpstr>
      <vt:lpstr>PowerPoint prezentacija</vt:lpstr>
      <vt:lpstr>PowerPoint prezentacija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ENGLESKI JEZIK</dc:title>
  <dc:creator>Valentina Bertina</dc:creator>
  <cp:lastModifiedBy>Valentina Bertina</cp:lastModifiedBy>
  <cp:revision>1</cp:revision>
  <dcterms:created xsi:type="dcterms:W3CDTF">2020-04-05T11:37:10Z</dcterms:created>
  <dcterms:modified xsi:type="dcterms:W3CDTF">2020-04-05T11:39:19Z</dcterms:modified>
</cp:coreProperties>
</file>