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6BCF89-1A22-400B-AFDF-F1D3173B9E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C0CB882-2EFF-4A68-B4B9-B0028F076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6CADB88-E8D0-4556-BD8D-7B00E3498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762E-B5ED-4AF3-BBC3-129916DE749E}" type="datetimeFigureOut">
              <a:rPr lang="hr-HR" smtClean="0"/>
              <a:t>3.5.2020.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9AB4DC0-C039-426E-9698-6226626AB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C3AEEED-368A-4754-8FAA-9ED84B1EC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787B-057B-4AF0-AA92-0FEB5B90DF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7981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F19D85-2F98-4E08-8544-8247ABB6E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711BF3A-FFB5-44F1-B606-C17BE8E393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6089AB0-2D94-4FA1-99DD-FDE315032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762E-B5ED-4AF3-BBC3-129916DE749E}" type="datetimeFigureOut">
              <a:rPr lang="hr-HR" smtClean="0"/>
              <a:t>3.5.2020.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62B54F-E1F1-4ABC-988D-C9C62C217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BA8DA1C-5982-4B16-8FD5-587947028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787B-057B-4AF0-AA92-0FEB5B90DF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4074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EC4A39AB-445A-4BA9-82F5-9619845CFB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200A5B2-F3D0-4FD8-AAD0-2388789A1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33680B7-13C6-4FB6-BECF-E5131673E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762E-B5ED-4AF3-BBC3-129916DE749E}" type="datetimeFigureOut">
              <a:rPr lang="hr-HR" smtClean="0"/>
              <a:t>3.5.2020.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1F57DFB-74C8-442A-A376-745E65F6B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054E84F-9486-4266-92C5-4BFA9A646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787B-057B-4AF0-AA92-0FEB5B90DF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3913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4E57E2-9833-42EA-B62A-561BFD2F7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68CEB7D-6234-4126-A602-570BFD86D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A9EC268-9A81-481A-8044-4F5EC1811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762E-B5ED-4AF3-BBC3-129916DE749E}" type="datetimeFigureOut">
              <a:rPr lang="hr-HR" smtClean="0"/>
              <a:t>3.5.2020.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B2D9D8B-3D19-46C6-A752-5D1558843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FE6F8E0-018D-4B9E-9E94-97754B2F1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787B-057B-4AF0-AA92-0FEB5B90DF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51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71E708-29B7-4FA7-A22F-E1C39C634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2C8BE8B-C11B-4980-9FE7-40EE98426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E478EB9-9821-44F7-96C9-DDAA38016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762E-B5ED-4AF3-BBC3-129916DE749E}" type="datetimeFigureOut">
              <a:rPr lang="hr-HR" smtClean="0"/>
              <a:t>3.5.2020.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3DD0132-9986-4B9A-8679-4667C5581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5922BE1-4F7B-4767-9C08-C338B771E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787B-057B-4AF0-AA92-0FEB5B90DF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683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8A4724-8E58-49B6-94A9-8CFE8B1CF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0238ABB-3B2A-4910-98B8-15B1FF85D0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C5F079C-84BC-4CD2-B2E7-56A18D084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E4F7CE2-EA95-4DD4-A2C1-CD2093F89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762E-B5ED-4AF3-BBC3-129916DE749E}" type="datetimeFigureOut">
              <a:rPr lang="hr-HR" smtClean="0"/>
              <a:t>3.5.2020.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0507BC2-AF19-47E2-9A79-C75A46631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07AA5E6-8DB5-46A5-8EC5-4FB555042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787B-057B-4AF0-AA92-0FEB5B90DF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7487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A4CDF9-AB56-4D98-9055-F16460DBA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7B49773-74F1-47E2-9EFA-A9AA08447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D6C6A97-7C21-4219-BDEE-F5350EF49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41802F90-2067-447E-88D4-4FB9E0DEB9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28E390F-3F98-4856-8762-4C3E567E89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CED0E95F-F5A5-4DBE-83AE-0BCDEBDB5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762E-B5ED-4AF3-BBC3-129916DE749E}" type="datetimeFigureOut">
              <a:rPr lang="hr-HR" smtClean="0"/>
              <a:t>3.5.2020.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A511A09B-C344-4EF5-A87C-FE8A83B0A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341DB9FE-27AA-4D5D-80E0-D52D57ED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787B-057B-4AF0-AA92-0FEB5B90DF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6780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4259D2-625F-4BF5-B70B-2D3EF0F85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AB6C4E1D-CACE-43FE-829E-90F3ED8D4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762E-B5ED-4AF3-BBC3-129916DE749E}" type="datetimeFigureOut">
              <a:rPr lang="hr-HR" smtClean="0"/>
              <a:t>3.5.2020.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60796D5E-57F2-42DF-9771-2119CA12E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E4B9065E-2F9C-4ED5-AF4F-E42B3412C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787B-057B-4AF0-AA92-0FEB5B90DF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8103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381CB7F5-A9B2-4232-A881-F958B1867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762E-B5ED-4AF3-BBC3-129916DE749E}" type="datetimeFigureOut">
              <a:rPr lang="hr-HR" smtClean="0"/>
              <a:t>3.5.2020.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5C2A9F2F-5336-400F-A21E-280DE6C96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9EE12DC-549A-4D98-92FD-38CD003BE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787B-057B-4AF0-AA92-0FEB5B90DF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5919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3AD493-449E-4AF1-894D-DAC4DA22B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D13EC34-266A-4341-878B-7C0187411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75DD4FF-D20D-4CAF-B167-561CCEA17A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28C2555-5082-4669-AABE-65045190B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762E-B5ED-4AF3-BBC3-129916DE749E}" type="datetimeFigureOut">
              <a:rPr lang="hr-HR" smtClean="0"/>
              <a:t>3.5.2020.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33BEEDC-0099-4E37-B1FD-F0587F70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9165236-397F-4DCE-A5F3-DADDC1843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787B-057B-4AF0-AA92-0FEB5B90DF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1294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8D9C25-5E2D-420D-8496-82845145E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09F8F837-61F5-4BD5-B872-C66C9E0B04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AB04932-7EB4-41FA-BC5D-776E1A298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D1EFD10-FC6E-47BA-9A8B-722EF5C3B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762E-B5ED-4AF3-BBC3-129916DE749E}" type="datetimeFigureOut">
              <a:rPr lang="hr-HR" smtClean="0"/>
              <a:t>3.5.2020.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B1ECDE6-E4AF-44A0-B884-B0351036E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D70C768-C674-44E0-9EDB-E2459E5CC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787B-057B-4AF0-AA92-0FEB5B90DF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5433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7EA05818-EC36-4897-94C9-089FA8E7B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E65D8A1-45E8-4DD6-B967-14FDE67C5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9D43F61-8FEE-4161-887D-10C89B53B8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8762E-B5ED-4AF3-BBC3-129916DE749E}" type="datetimeFigureOut">
              <a:rPr lang="hr-HR" smtClean="0"/>
              <a:t>3.5.2020.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D36FA66-7CFB-4C17-B5E0-D9F8B1F3CF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7F71C15-E8A1-44F4-B194-A542840AC7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4787B-057B-4AF0-AA92-0FEB5B90DF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571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C76A423-954E-4E56-9366-C04D69D3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hr-HR">
                <a:solidFill>
                  <a:schemeClr val="bg1"/>
                </a:solidFill>
              </a:rPr>
              <a:t>THE COLOUR SONG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08A1BD3-763E-4A0D-A6B9-E6A40F7F29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endParaRPr lang="hr-HR" sz="2000">
              <a:solidFill>
                <a:schemeClr val="bg1"/>
              </a:solidFill>
            </a:endParaRPr>
          </a:p>
          <a:p>
            <a:pPr algn="l"/>
            <a:r>
              <a:rPr lang="hr-HR" sz="2000">
                <a:solidFill>
                  <a:schemeClr val="bg1"/>
                </a:solidFill>
              </a:rPr>
              <a:t>4</a:t>
            </a:r>
            <a:r>
              <a:rPr lang="hr-HR" sz="2000" baseline="30000">
                <a:solidFill>
                  <a:schemeClr val="bg1"/>
                </a:solidFill>
              </a:rPr>
              <a:t>th </a:t>
            </a:r>
            <a:r>
              <a:rPr lang="hr-HR" sz="2000">
                <a:solidFill>
                  <a:schemeClr val="bg1"/>
                </a:solidFill>
              </a:rPr>
              <a:t>May, 2020</a:t>
            </a:r>
          </a:p>
        </p:txBody>
      </p:sp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lika 4" descr="Slika na kojoj se prikazuje stol, hrana, sjedenje, držanje&#10;&#10;Opis je automatski generiran">
            <a:extLst>
              <a:ext uri="{FF2B5EF4-FFF2-40B4-BE49-F238E27FC236}">
                <a16:creationId xmlns:a16="http://schemas.microsoft.com/office/drawing/2014/main" id="{55F96588-9180-4981-8C74-FD5A60752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2" y="1606459"/>
            <a:ext cx="4047843" cy="227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38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71B76047-0CC6-4F06-A2F6-39F85077CC95}"/>
              </a:ext>
            </a:extLst>
          </p:cNvPr>
          <p:cNvSpPr txBox="1"/>
          <p:nvPr/>
        </p:nvSpPr>
        <p:spPr>
          <a:xfrm>
            <a:off x="819150" y="666750"/>
            <a:ext cx="10782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GOOD MORNING, CHILDREN!</a:t>
            </a:r>
          </a:p>
          <a:p>
            <a:endParaRPr lang="hr-HR" sz="2000" dirty="0"/>
          </a:p>
          <a:p>
            <a:r>
              <a:rPr lang="hr-HR" sz="2000" dirty="0"/>
              <a:t>DANAS UČIMO PJESMICU O BOJAMA. ZOVE SE </a:t>
            </a:r>
            <a:r>
              <a:rPr lang="hr-HR" sz="2000" b="1" dirty="0">
                <a:solidFill>
                  <a:srgbClr val="CC0066"/>
                </a:solidFill>
              </a:rPr>
              <a:t>„THE COLOUR SONG”.</a:t>
            </a:r>
          </a:p>
          <a:p>
            <a:endParaRPr lang="hr-HR" sz="2000" dirty="0"/>
          </a:p>
          <a:p>
            <a:r>
              <a:rPr lang="hr-HR" sz="2000" dirty="0"/>
              <a:t>ZA POČETAK MOŽETE OTVORITI IZZI, UNIT 5 COLOURS, POSLJEDNJA LEKCIJA: </a:t>
            </a:r>
            <a:r>
              <a:rPr lang="hr-HR" sz="2000" b="1" dirty="0">
                <a:solidFill>
                  <a:srgbClr val="00B050"/>
                </a:solidFill>
              </a:rPr>
              <a:t>THE COLOUR SONG</a:t>
            </a:r>
            <a:r>
              <a:rPr lang="hr-HR" sz="2000" dirty="0"/>
              <a:t>.</a:t>
            </a:r>
          </a:p>
          <a:p>
            <a:endParaRPr lang="hr-HR" sz="2000" dirty="0"/>
          </a:p>
          <a:p>
            <a:endParaRPr lang="hr-HR" sz="2000" dirty="0"/>
          </a:p>
        </p:txBody>
      </p:sp>
      <p:pic>
        <p:nvPicPr>
          <p:cNvPr id="4" name="Slika 3" descr="Slika na kojoj se prikazuje životinja, stajanje, crno, konj&#10;&#10;Opis je automatski generiran">
            <a:extLst>
              <a:ext uri="{FF2B5EF4-FFF2-40B4-BE49-F238E27FC236}">
                <a16:creationId xmlns:a16="http://schemas.microsoft.com/office/drawing/2014/main" id="{931036D3-C9EB-43C8-98B8-F3BCF2349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48" y="2399168"/>
            <a:ext cx="6041491" cy="3944481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FFF01401-B4E7-482C-BF78-27917727C769}"/>
              </a:ext>
            </a:extLst>
          </p:cNvPr>
          <p:cNvSpPr txBox="1"/>
          <p:nvPr/>
        </p:nvSpPr>
        <p:spPr>
          <a:xfrm>
            <a:off x="7830105" y="3923930"/>
            <a:ext cx="393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OVO NAM JE PRVI ZADATAK. KLIK NA UHO, POSLUŠAJ PITANJE I ODGOVORI KOJE BOJE JE PREDMET NA SLICI.</a:t>
            </a:r>
          </a:p>
        </p:txBody>
      </p:sp>
      <p:sp>
        <p:nvSpPr>
          <p:cNvPr id="6" name="Strelica: desno 5">
            <a:extLst>
              <a:ext uri="{FF2B5EF4-FFF2-40B4-BE49-F238E27FC236}">
                <a16:creationId xmlns:a16="http://schemas.microsoft.com/office/drawing/2014/main" id="{6190316C-9E3B-4604-8983-EEB445CDB9BB}"/>
              </a:ext>
            </a:extLst>
          </p:cNvPr>
          <p:cNvSpPr/>
          <p:nvPr/>
        </p:nvSpPr>
        <p:spPr>
          <a:xfrm>
            <a:off x="6613864" y="4208016"/>
            <a:ext cx="1003177" cy="3462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6504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E4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E89D9C44-3B72-478A-ADD3-887C07A7CF0F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ZATIM POSLUŠAJ PRIČU O GREGOVOJ NAJDRAŽOJ BOJI.</a:t>
            </a:r>
          </a:p>
        </p:txBody>
      </p:sp>
      <p:pic>
        <p:nvPicPr>
          <p:cNvPr id="4" name="Slika 3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25F8C90B-85BE-45FF-B0E5-50651F186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405625"/>
            <a:ext cx="7188199" cy="404336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03E381D9-3E1D-4DDB-94DE-4A01B272A4C6}"/>
              </a:ext>
            </a:extLst>
          </p:cNvPr>
          <p:cNvSpPr txBox="1"/>
          <p:nvPr/>
        </p:nvSpPr>
        <p:spPr>
          <a:xfrm>
            <a:off x="506027" y="479394"/>
            <a:ext cx="11221375" cy="5974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98881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tekst, karta&#10;&#10;Opis je automatski generiran">
            <a:extLst>
              <a:ext uri="{FF2B5EF4-FFF2-40B4-BE49-F238E27FC236}">
                <a16:creationId xmlns:a16="http://schemas.microsoft.com/office/drawing/2014/main" id="{3533D0D5-DB97-478B-8199-FC29E44E18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90" b="-1"/>
          <a:stretch/>
        </p:blipFill>
        <p:spPr>
          <a:xfrm>
            <a:off x="838200" y="-3809"/>
            <a:ext cx="6376534" cy="44043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DB777BCC-9447-402D-A3DF-15BD9B26F8ED}"/>
              </a:ext>
            </a:extLst>
          </p:cNvPr>
          <p:cNvSpPr txBox="1"/>
          <p:nvPr/>
        </p:nvSpPr>
        <p:spPr>
          <a:xfrm>
            <a:off x="7686675" y="1609725"/>
            <a:ext cx="36671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RIJEŠI I OVAJ ZADATAK.</a:t>
            </a:r>
          </a:p>
          <a:p>
            <a:r>
              <a:rPr lang="hr-HR" dirty="0"/>
              <a:t>PRVO KLIK NA RONNIJEV KRUG. ON PITA GREGA, JESSICU I KIM KOJA IM JE OMILJENA BOJA. </a:t>
            </a:r>
          </a:p>
          <a:p>
            <a:endParaRPr lang="hr-HR" dirty="0"/>
          </a:p>
          <a:p>
            <a:r>
              <a:rPr lang="hr-HR" b="1" dirty="0"/>
              <a:t>PITAJ SVOJE UKUĆANE: </a:t>
            </a:r>
            <a:r>
              <a:rPr lang="hr-HR" b="1" dirty="0">
                <a:solidFill>
                  <a:srgbClr val="00B050"/>
                </a:solidFill>
              </a:rPr>
              <a:t>„WHAT’S YOUR FAVOURITE COLOUR?”</a:t>
            </a:r>
          </a:p>
        </p:txBody>
      </p:sp>
    </p:spTree>
    <p:extLst>
      <p:ext uri="{BB962C8B-B14F-4D97-AF65-F5344CB8AC3E}">
        <p14:creationId xmlns:p14="http://schemas.microsoft.com/office/powerpoint/2010/main" val="2288740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24C67F50-A5BD-4A54-ACD9-001E26132019}"/>
              </a:ext>
            </a:extLst>
          </p:cNvPr>
          <p:cNvSpPr txBox="1"/>
          <p:nvPr/>
        </p:nvSpPr>
        <p:spPr>
          <a:xfrm>
            <a:off x="542925" y="495300"/>
            <a:ext cx="11258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 NA KRAJU POSLUŠAJ I NAUČI PJEVATI PJESMICU O BOJAMA. OVA PJESMA MOŽE BITI I IGRA TAKO DA JEDAN STOJI U SREDINI, DRUGI IDU U KRUG. DIJETE KOJE JE U SREDINI PJEVA OVU PJESMICU I NA KOGA DOĐE PRST DOK PJEVA </a:t>
            </a:r>
            <a:r>
              <a:rPr lang="hr-HR" dirty="0">
                <a:solidFill>
                  <a:srgbClr val="00B050"/>
                </a:solidFill>
              </a:rPr>
              <a:t>I CHOOSE YOU (BIRAM TEBE)</a:t>
            </a:r>
            <a:r>
              <a:rPr lang="hr-HR" dirty="0"/>
              <a:t>, TAJ ULAZI U KRUG I NASTAVLJA PJEVATI PJESMICU.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6E9C40E-8EA5-4DEC-BB32-5EF7D4A53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92" y="1660571"/>
            <a:ext cx="9436407" cy="481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54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3D150C42-C970-4221-96E4-493B7A8220FB}"/>
              </a:ext>
            </a:extLst>
          </p:cNvPr>
          <p:cNvSpPr txBox="1"/>
          <p:nvPr/>
        </p:nvSpPr>
        <p:spPr>
          <a:xfrm>
            <a:off x="798990" y="585926"/>
            <a:ext cx="1072422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U RADNOJ BILJEŽNICI NA STRANICI 72 I 73 IMATE 4 ZADATKA.</a:t>
            </a:r>
          </a:p>
          <a:p>
            <a:endParaRPr lang="hr-HR" dirty="0"/>
          </a:p>
          <a:p>
            <a:r>
              <a:rPr lang="hr-HR" dirty="0">
                <a:solidFill>
                  <a:srgbClr val="CC0066"/>
                </a:solidFill>
              </a:rPr>
              <a:t>U 1. zadatku </a:t>
            </a:r>
            <a:r>
              <a:rPr lang="hr-HR" dirty="0"/>
              <a:t>nalijepite boje.</a:t>
            </a:r>
          </a:p>
          <a:p>
            <a:endParaRPr lang="hr-HR" dirty="0"/>
          </a:p>
          <a:p>
            <a:r>
              <a:rPr lang="hr-HR" dirty="0">
                <a:solidFill>
                  <a:srgbClr val="CC0066"/>
                </a:solidFill>
              </a:rPr>
              <a:t>U 2. zadatku </a:t>
            </a:r>
            <a:r>
              <a:rPr lang="hr-HR" dirty="0"/>
              <a:t>brojeve </a:t>
            </a:r>
            <a:r>
              <a:rPr lang="hr-HR"/>
              <a:t>obojaj</a:t>
            </a:r>
            <a:r>
              <a:rPr lang="hr-HR" dirty="0"/>
              <a:t> po uputama kako ti piše sa strane desno. Npr. sve brojeve 1 </a:t>
            </a:r>
            <a:r>
              <a:rPr lang="hr-HR" dirty="0" err="1"/>
              <a:t>obojaj</a:t>
            </a:r>
            <a:r>
              <a:rPr lang="hr-HR" dirty="0"/>
              <a:t> PINK (roze boje).</a:t>
            </a:r>
          </a:p>
          <a:p>
            <a:endParaRPr lang="hr-HR" dirty="0"/>
          </a:p>
          <a:p>
            <a:r>
              <a:rPr lang="hr-HR" dirty="0"/>
              <a:t>Ispod zaokruži koja je životinja na slici a </a:t>
            </a:r>
            <a:r>
              <a:rPr lang="hr-HR" dirty="0" err="1"/>
              <a:t>fish</a:t>
            </a:r>
            <a:r>
              <a:rPr lang="hr-HR" dirty="0"/>
              <a:t> – riba, a </a:t>
            </a:r>
            <a:r>
              <a:rPr lang="hr-HR" dirty="0" err="1"/>
              <a:t>butterfly</a:t>
            </a:r>
            <a:r>
              <a:rPr lang="hr-HR" dirty="0"/>
              <a:t> – leptir ili a </a:t>
            </a:r>
            <a:r>
              <a:rPr lang="hr-HR" dirty="0" err="1"/>
              <a:t>duck</a:t>
            </a:r>
            <a:r>
              <a:rPr lang="hr-HR" dirty="0"/>
              <a:t> – patka.</a:t>
            </a:r>
          </a:p>
          <a:p>
            <a:endParaRPr lang="hr-HR" dirty="0"/>
          </a:p>
          <a:p>
            <a:r>
              <a:rPr lang="hr-HR" dirty="0">
                <a:solidFill>
                  <a:srgbClr val="CC0066"/>
                </a:solidFill>
              </a:rPr>
              <a:t>U 3. zadatku </a:t>
            </a:r>
            <a:r>
              <a:rPr lang="hr-HR" dirty="0"/>
              <a:t>napiši slovo koje nedostaje.</a:t>
            </a:r>
          </a:p>
          <a:p>
            <a:endParaRPr lang="hr-HR" dirty="0"/>
          </a:p>
          <a:p>
            <a:r>
              <a:rPr lang="hr-HR" dirty="0">
                <a:solidFill>
                  <a:srgbClr val="CC0066"/>
                </a:solidFill>
              </a:rPr>
              <a:t>U 4. zadatku </a:t>
            </a:r>
            <a:r>
              <a:rPr lang="hr-HR" dirty="0" err="1"/>
              <a:t>obojaj</a:t>
            </a:r>
            <a:r>
              <a:rPr lang="hr-HR" dirty="0"/>
              <a:t> kakve boje imaš bicikl (ili bi želio/željela imati) i napiši tu boju na crtu (može i više boja). 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TO JE SVE ZA DANAS.</a:t>
            </a:r>
          </a:p>
          <a:p>
            <a:endParaRPr lang="hr-HR" dirty="0"/>
          </a:p>
          <a:p>
            <a:r>
              <a:rPr lang="hr-HR" dirty="0"/>
              <a:t>SLIKE RADNE BILJEŽNICE POŠALJITE U YAMMER.</a:t>
            </a:r>
          </a:p>
          <a:p>
            <a:endParaRPr lang="hr-HR" dirty="0"/>
          </a:p>
          <a:p>
            <a:r>
              <a:rPr lang="hr-HR" b="1" dirty="0">
                <a:solidFill>
                  <a:srgbClr val="990099"/>
                </a:solidFill>
              </a:rPr>
              <a:t>GOODBYE!</a:t>
            </a:r>
          </a:p>
        </p:txBody>
      </p:sp>
    </p:spTree>
    <p:extLst>
      <p:ext uri="{BB962C8B-B14F-4D97-AF65-F5344CB8AC3E}">
        <p14:creationId xmlns:p14="http://schemas.microsoft.com/office/powerpoint/2010/main" val="28983578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285</Words>
  <Application>Microsoft Office PowerPoint</Application>
  <PresentationFormat>Široki zaslon</PresentationFormat>
  <Paragraphs>33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sustava Office</vt:lpstr>
      <vt:lpstr>THE COLOUR SONG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COLOUR SONG</dc:title>
  <dc:creator>Valentina Bertina</dc:creator>
  <cp:lastModifiedBy>Valentina Bertina</cp:lastModifiedBy>
  <cp:revision>3</cp:revision>
  <dcterms:created xsi:type="dcterms:W3CDTF">2020-05-01T17:42:12Z</dcterms:created>
  <dcterms:modified xsi:type="dcterms:W3CDTF">2020-05-03T07:35:44Z</dcterms:modified>
</cp:coreProperties>
</file>