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5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DA381740-063A-41A4-836D-85D14980EEF0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EF9DF8-704A-44AE-8850-307DDACC93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Autofit/>
          </a:bodyPr>
          <a:lstStyle>
            <a:lvl1pPr algn="l">
              <a:defRPr sz="9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C72E09-06F3-48B9-9B95-DE15EC9801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1CD474-E5E1-4D01-97F6-0C9FC0933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4/18/2020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36BBC7-EB9B-4B36-88E9-DBF65D270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8786C7-DD8D-492F-9A9A-A7B3EBE27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9911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72D13B-FFCB-4650-AD3C-CB50373525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CA9470-DF15-46A1-BF0E-8A5367A4B0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3047CB-E94D-482F-BACA-681E96C0EC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345051-2045-45DA-935E-2E3CA1A69ADC}" type="datetimeFigureOut">
              <a:rPr lang="en-US" smtClean="0"/>
              <a:t>4/18/2020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FDA4B5-E797-42FC-8B7A-2294DF24A3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8ED201-6D0E-422C-B4EC-566A3DC298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1523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hr.izzi.digital/DOS/109/185.html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F12E7CC5-C78B-4EBD-9565-3FA00FAA6C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3A4529A5-F675-429F-8044-01372BB134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29992" y="0"/>
            <a:ext cx="7562008" cy="6858000"/>
          </a:xfrm>
          <a:custGeom>
            <a:avLst/>
            <a:gdLst>
              <a:gd name="connsiteX0" fmla="*/ 7529613 w 7529613"/>
              <a:gd name="connsiteY0" fmla="*/ 0 h 6858000"/>
              <a:gd name="connsiteX1" fmla="*/ 1222331 w 7529613"/>
              <a:gd name="connsiteY1" fmla="*/ 0 h 6858000"/>
              <a:gd name="connsiteX2" fmla="*/ 1126483 w 7529613"/>
              <a:gd name="connsiteY2" fmla="*/ 148742 h 6858000"/>
              <a:gd name="connsiteX3" fmla="*/ 767554 w 7529613"/>
              <a:gd name="connsiteY3" fmla="*/ 819975 h 6858000"/>
              <a:gd name="connsiteX4" fmla="*/ 742103 w 7529613"/>
              <a:gd name="connsiteY4" fmla="*/ 854514 h 6858000"/>
              <a:gd name="connsiteX5" fmla="*/ 785881 w 7529613"/>
              <a:gd name="connsiteY5" fmla="*/ 750263 h 6858000"/>
              <a:gd name="connsiteX6" fmla="*/ 978978 w 7529613"/>
              <a:gd name="connsiteY6" fmla="*/ 331786 h 6858000"/>
              <a:gd name="connsiteX7" fmla="*/ 1155717 w 7529613"/>
              <a:gd name="connsiteY7" fmla="*/ 0 h 6858000"/>
              <a:gd name="connsiteX8" fmla="*/ 1098249 w 7529613"/>
              <a:gd name="connsiteY8" fmla="*/ 0 h 6858000"/>
              <a:gd name="connsiteX9" fmla="*/ 991458 w 7529613"/>
              <a:gd name="connsiteY9" fmla="*/ 196614 h 6858000"/>
              <a:gd name="connsiteX10" fmla="*/ 493941 w 7529613"/>
              <a:gd name="connsiteY10" fmla="*/ 1371196 h 6858000"/>
              <a:gd name="connsiteX11" fmla="*/ 46485 w 7529613"/>
              <a:gd name="connsiteY11" fmla="*/ 3331516 h 6858000"/>
              <a:gd name="connsiteX12" fmla="*/ 12252 w 7529613"/>
              <a:gd name="connsiteY12" fmla="*/ 4357388 h 6858000"/>
              <a:gd name="connsiteX13" fmla="*/ 170821 w 7529613"/>
              <a:gd name="connsiteY13" fmla="*/ 5552906 h 6858000"/>
              <a:gd name="connsiteX14" fmla="*/ 537265 w 7529613"/>
              <a:gd name="connsiteY14" fmla="*/ 6828295 h 6858000"/>
              <a:gd name="connsiteX15" fmla="*/ 549692 w 7529613"/>
              <a:gd name="connsiteY15" fmla="*/ 6858000 h 6858000"/>
              <a:gd name="connsiteX16" fmla="*/ 602234 w 7529613"/>
              <a:gd name="connsiteY16" fmla="*/ 6858000 h 6858000"/>
              <a:gd name="connsiteX17" fmla="*/ 595414 w 7529613"/>
              <a:gd name="connsiteY17" fmla="*/ 6841549 h 6858000"/>
              <a:gd name="connsiteX18" fmla="*/ 364260 w 7529613"/>
              <a:gd name="connsiteY18" fmla="*/ 6142729 h 6858000"/>
              <a:gd name="connsiteX19" fmla="*/ 213071 w 7529613"/>
              <a:gd name="connsiteY19" fmla="*/ 5513923 h 6858000"/>
              <a:gd name="connsiteX20" fmla="*/ 211290 w 7529613"/>
              <a:gd name="connsiteY20" fmla="*/ 5480401 h 6858000"/>
              <a:gd name="connsiteX21" fmla="*/ 311446 w 7529613"/>
              <a:gd name="connsiteY21" fmla="*/ 5830359 h 6858000"/>
              <a:gd name="connsiteX22" fmla="*/ 622963 w 7529613"/>
              <a:gd name="connsiteY22" fmla="*/ 6670527 h 6858000"/>
              <a:gd name="connsiteX23" fmla="*/ 710464 w 7529613"/>
              <a:gd name="connsiteY23" fmla="*/ 6858000 h 6858000"/>
              <a:gd name="connsiteX24" fmla="*/ 7529613 w 7529613"/>
              <a:gd name="connsiteY2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7529613" h="6858000">
                <a:moveTo>
                  <a:pt x="7529613" y="0"/>
                </a:moveTo>
                <a:lnTo>
                  <a:pt x="1222331" y="0"/>
                </a:lnTo>
                <a:lnTo>
                  <a:pt x="1126483" y="148742"/>
                </a:lnTo>
                <a:cubicBezTo>
                  <a:pt x="995323" y="365513"/>
                  <a:pt x="876174" y="589569"/>
                  <a:pt x="767554" y="819975"/>
                </a:cubicBezTo>
                <a:cubicBezTo>
                  <a:pt x="762210" y="833492"/>
                  <a:pt x="753441" y="845393"/>
                  <a:pt x="742103" y="854514"/>
                </a:cubicBezTo>
                <a:cubicBezTo>
                  <a:pt x="756737" y="819849"/>
                  <a:pt x="770991" y="784928"/>
                  <a:pt x="785881" y="750263"/>
                </a:cubicBezTo>
                <a:cubicBezTo>
                  <a:pt x="846713" y="608712"/>
                  <a:pt x="910948" y="469145"/>
                  <a:pt x="978978" y="331786"/>
                </a:cubicBezTo>
                <a:lnTo>
                  <a:pt x="1155717" y="0"/>
                </a:lnTo>
                <a:lnTo>
                  <a:pt x="1098249" y="0"/>
                </a:lnTo>
                <a:lnTo>
                  <a:pt x="991458" y="196614"/>
                </a:lnTo>
                <a:cubicBezTo>
                  <a:pt x="797017" y="573253"/>
                  <a:pt x="633548" y="966066"/>
                  <a:pt x="493941" y="1371196"/>
                </a:cubicBezTo>
                <a:cubicBezTo>
                  <a:pt x="276630" y="2007265"/>
                  <a:pt x="126659" y="2664286"/>
                  <a:pt x="46485" y="3331516"/>
                </a:cubicBezTo>
                <a:cubicBezTo>
                  <a:pt x="4488" y="3672965"/>
                  <a:pt x="-14219" y="4013908"/>
                  <a:pt x="12252" y="4357388"/>
                </a:cubicBezTo>
                <a:cubicBezTo>
                  <a:pt x="43558" y="4758899"/>
                  <a:pt x="90773" y="5157998"/>
                  <a:pt x="170821" y="5552906"/>
                </a:cubicBezTo>
                <a:cubicBezTo>
                  <a:pt x="259109" y="5988893"/>
                  <a:pt x="378967" y="6414594"/>
                  <a:pt x="537265" y="6828295"/>
                </a:cubicBezTo>
                <a:lnTo>
                  <a:pt x="549692" y="6858000"/>
                </a:lnTo>
                <a:lnTo>
                  <a:pt x="602234" y="6858000"/>
                </a:lnTo>
                <a:lnTo>
                  <a:pt x="595414" y="6841549"/>
                </a:lnTo>
                <a:cubicBezTo>
                  <a:pt x="507884" y="6614016"/>
                  <a:pt x="431296" y="6380817"/>
                  <a:pt x="364260" y="6142729"/>
                </a:cubicBezTo>
                <a:cubicBezTo>
                  <a:pt x="305974" y="5935370"/>
                  <a:pt x="262958" y="5723695"/>
                  <a:pt x="213071" y="5513923"/>
                </a:cubicBezTo>
                <a:cubicBezTo>
                  <a:pt x="211892" y="5502788"/>
                  <a:pt x="211299" y="5491601"/>
                  <a:pt x="211290" y="5480401"/>
                </a:cubicBezTo>
                <a:cubicBezTo>
                  <a:pt x="247814" y="5607635"/>
                  <a:pt x="276958" y="5719759"/>
                  <a:pt x="311446" y="5830359"/>
                </a:cubicBezTo>
                <a:cubicBezTo>
                  <a:pt x="401357" y="6118381"/>
                  <a:pt x="505060" y="6398531"/>
                  <a:pt x="622963" y="6670527"/>
                </a:cubicBezTo>
                <a:lnTo>
                  <a:pt x="710464" y="6858000"/>
                </a:lnTo>
                <a:lnTo>
                  <a:pt x="7529613" y="6858000"/>
                </a:lnTo>
                <a:close/>
              </a:path>
            </a:pathLst>
          </a:custGeom>
          <a:solidFill>
            <a:srgbClr val="D7DE1B"/>
          </a:solidFill>
          <a:ln w="685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6E6F3719-C2FB-4456-863E-A76C5EF4FF9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622061" y="762538"/>
            <a:ext cx="5649349" cy="3199862"/>
          </a:xfrm>
        </p:spPr>
        <p:txBody>
          <a:bodyPr anchor="b">
            <a:normAutofit/>
          </a:bodyPr>
          <a:lstStyle/>
          <a:p>
            <a:pPr>
              <a:lnSpc>
                <a:spcPct val="90000"/>
              </a:lnSpc>
            </a:pPr>
            <a:r>
              <a:rPr lang="hr-HR" sz="7400">
                <a:solidFill>
                  <a:srgbClr val="FBF9F6"/>
                </a:solidFill>
              </a:rPr>
              <a:t>MS LEMMON’S BASKET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68740B46-CF33-4E93-99DD-19597802F99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22061" y="4312561"/>
            <a:ext cx="5649349" cy="1687815"/>
          </a:xfrm>
        </p:spPr>
        <p:txBody>
          <a:bodyPr anchor="t">
            <a:normAutofit/>
          </a:bodyPr>
          <a:lstStyle/>
          <a:p>
            <a:endParaRPr lang="hr-HR" sz="3600">
              <a:solidFill>
                <a:srgbClr val="FBF9F6"/>
              </a:solidFill>
            </a:endParaRPr>
          </a:p>
          <a:p>
            <a:r>
              <a:rPr lang="hr-HR" sz="3600">
                <a:solidFill>
                  <a:srgbClr val="FBF9F6"/>
                </a:solidFill>
              </a:rPr>
              <a:t>20 April, 2020</a:t>
            </a:r>
          </a:p>
        </p:txBody>
      </p:sp>
      <p:pic>
        <p:nvPicPr>
          <p:cNvPr id="5" name="Slika 4" descr="Slika na kojoj se prikazuje košara, spremnik, hrana, stol&#10;&#10;Opis je automatski generiran">
            <a:extLst>
              <a:ext uri="{FF2B5EF4-FFF2-40B4-BE49-F238E27FC236}">
                <a16:creationId xmlns:a16="http://schemas.microsoft.com/office/drawing/2014/main" id="{FF56E200-A7A1-4854-BF5D-861437EAB75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988" y="1744515"/>
            <a:ext cx="3368969" cy="3368969"/>
          </a:xfrm>
          <a:prstGeom prst="rect">
            <a:avLst/>
          </a:prstGeom>
        </p:spPr>
      </p:pic>
      <p:sp>
        <p:nvSpPr>
          <p:cNvPr id="14" name="Rectangle 6">
            <a:extLst>
              <a:ext uri="{FF2B5EF4-FFF2-40B4-BE49-F238E27FC236}">
                <a16:creationId xmlns:a16="http://schemas.microsoft.com/office/drawing/2014/main" id="{63DAB858-5A0C-4AFF-AAC6-705EDF8DB7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17682" y="4043302"/>
            <a:ext cx="5303520" cy="27432"/>
          </a:xfrm>
          <a:custGeom>
            <a:avLst/>
            <a:gdLst>
              <a:gd name="connsiteX0" fmla="*/ 0 w 5303520"/>
              <a:gd name="connsiteY0" fmla="*/ 0 h 27432"/>
              <a:gd name="connsiteX1" fmla="*/ 556870 w 5303520"/>
              <a:gd name="connsiteY1" fmla="*/ 0 h 27432"/>
              <a:gd name="connsiteX2" fmla="*/ 1272845 w 5303520"/>
              <a:gd name="connsiteY2" fmla="*/ 0 h 27432"/>
              <a:gd name="connsiteX3" fmla="*/ 1882750 w 5303520"/>
              <a:gd name="connsiteY3" fmla="*/ 0 h 27432"/>
              <a:gd name="connsiteX4" fmla="*/ 2439619 w 5303520"/>
              <a:gd name="connsiteY4" fmla="*/ 0 h 27432"/>
              <a:gd name="connsiteX5" fmla="*/ 3155594 w 5303520"/>
              <a:gd name="connsiteY5" fmla="*/ 0 h 27432"/>
              <a:gd name="connsiteX6" fmla="*/ 3818534 w 5303520"/>
              <a:gd name="connsiteY6" fmla="*/ 0 h 27432"/>
              <a:gd name="connsiteX7" fmla="*/ 4481474 w 5303520"/>
              <a:gd name="connsiteY7" fmla="*/ 0 h 27432"/>
              <a:gd name="connsiteX8" fmla="*/ 5303520 w 5303520"/>
              <a:gd name="connsiteY8" fmla="*/ 0 h 27432"/>
              <a:gd name="connsiteX9" fmla="*/ 5303520 w 5303520"/>
              <a:gd name="connsiteY9" fmla="*/ 27432 h 27432"/>
              <a:gd name="connsiteX10" fmla="*/ 4746650 w 5303520"/>
              <a:gd name="connsiteY10" fmla="*/ 27432 h 27432"/>
              <a:gd name="connsiteX11" fmla="*/ 4242816 w 5303520"/>
              <a:gd name="connsiteY11" fmla="*/ 27432 h 27432"/>
              <a:gd name="connsiteX12" fmla="*/ 3526841 w 5303520"/>
              <a:gd name="connsiteY12" fmla="*/ 27432 h 27432"/>
              <a:gd name="connsiteX13" fmla="*/ 2969971 w 5303520"/>
              <a:gd name="connsiteY13" fmla="*/ 27432 h 27432"/>
              <a:gd name="connsiteX14" fmla="*/ 2253996 w 5303520"/>
              <a:gd name="connsiteY14" fmla="*/ 27432 h 27432"/>
              <a:gd name="connsiteX15" fmla="*/ 1484986 w 5303520"/>
              <a:gd name="connsiteY15" fmla="*/ 27432 h 27432"/>
              <a:gd name="connsiteX16" fmla="*/ 875081 w 5303520"/>
              <a:gd name="connsiteY16" fmla="*/ 27432 h 27432"/>
              <a:gd name="connsiteX17" fmla="*/ 0 w 5303520"/>
              <a:gd name="connsiteY17" fmla="*/ 27432 h 27432"/>
              <a:gd name="connsiteX18" fmla="*/ 0 w 5303520"/>
              <a:gd name="connsiteY18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303520" h="27432" fill="none" extrusionOk="0">
                <a:moveTo>
                  <a:pt x="0" y="0"/>
                </a:moveTo>
                <a:cubicBezTo>
                  <a:pt x="191807" y="-19560"/>
                  <a:pt x="373092" y="14032"/>
                  <a:pt x="556870" y="0"/>
                </a:cubicBezTo>
                <a:cubicBezTo>
                  <a:pt x="740648" y="-14032"/>
                  <a:pt x="1109645" y="5886"/>
                  <a:pt x="1272845" y="0"/>
                </a:cubicBezTo>
                <a:cubicBezTo>
                  <a:pt x="1436045" y="-5886"/>
                  <a:pt x="1723352" y="-21940"/>
                  <a:pt x="1882750" y="0"/>
                </a:cubicBezTo>
                <a:cubicBezTo>
                  <a:pt x="2042148" y="21940"/>
                  <a:pt x="2308812" y="-23394"/>
                  <a:pt x="2439619" y="0"/>
                </a:cubicBezTo>
                <a:cubicBezTo>
                  <a:pt x="2570426" y="23394"/>
                  <a:pt x="2936980" y="-3315"/>
                  <a:pt x="3155594" y="0"/>
                </a:cubicBezTo>
                <a:cubicBezTo>
                  <a:pt x="3374208" y="3315"/>
                  <a:pt x="3528026" y="24519"/>
                  <a:pt x="3818534" y="0"/>
                </a:cubicBezTo>
                <a:cubicBezTo>
                  <a:pt x="4109042" y="-24519"/>
                  <a:pt x="4161759" y="-18720"/>
                  <a:pt x="4481474" y="0"/>
                </a:cubicBezTo>
                <a:cubicBezTo>
                  <a:pt x="4801189" y="18720"/>
                  <a:pt x="5011126" y="27308"/>
                  <a:pt x="5303520" y="0"/>
                </a:cubicBezTo>
                <a:cubicBezTo>
                  <a:pt x="5303593" y="13343"/>
                  <a:pt x="5303797" y="14402"/>
                  <a:pt x="5303520" y="27432"/>
                </a:cubicBezTo>
                <a:cubicBezTo>
                  <a:pt x="5132450" y="9645"/>
                  <a:pt x="4953391" y="27858"/>
                  <a:pt x="4746650" y="27432"/>
                </a:cubicBezTo>
                <a:cubicBezTo>
                  <a:pt x="4539909" y="27007"/>
                  <a:pt x="4361261" y="16312"/>
                  <a:pt x="4242816" y="27432"/>
                </a:cubicBezTo>
                <a:cubicBezTo>
                  <a:pt x="4124371" y="38552"/>
                  <a:pt x="3754907" y="30170"/>
                  <a:pt x="3526841" y="27432"/>
                </a:cubicBezTo>
                <a:cubicBezTo>
                  <a:pt x="3298775" y="24694"/>
                  <a:pt x="3164473" y="13057"/>
                  <a:pt x="2969971" y="27432"/>
                </a:cubicBezTo>
                <a:cubicBezTo>
                  <a:pt x="2775469" y="41808"/>
                  <a:pt x="2608536" y="11194"/>
                  <a:pt x="2253996" y="27432"/>
                </a:cubicBezTo>
                <a:cubicBezTo>
                  <a:pt x="1899456" y="43670"/>
                  <a:pt x="1752044" y="37933"/>
                  <a:pt x="1484986" y="27432"/>
                </a:cubicBezTo>
                <a:cubicBezTo>
                  <a:pt x="1217928" y="16932"/>
                  <a:pt x="1060609" y="4360"/>
                  <a:pt x="875081" y="27432"/>
                </a:cubicBezTo>
                <a:cubicBezTo>
                  <a:pt x="689553" y="50504"/>
                  <a:pt x="188846" y="34372"/>
                  <a:pt x="0" y="27432"/>
                </a:cubicBezTo>
                <a:cubicBezTo>
                  <a:pt x="-1027" y="16774"/>
                  <a:pt x="589" y="8401"/>
                  <a:pt x="0" y="0"/>
                </a:cubicBezTo>
                <a:close/>
              </a:path>
              <a:path w="5303520" h="27432" stroke="0" extrusionOk="0">
                <a:moveTo>
                  <a:pt x="0" y="0"/>
                </a:moveTo>
                <a:cubicBezTo>
                  <a:pt x="181149" y="2038"/>
                  <a:pt x="442175" y="-27591"/>
                  <a:pt x="609905" y="0"/>
                </a:cubicBezTo>
                <a:cubicBezTo>
                  <a:pt x="777636" y="27591"/>
                  <a:pt x="947554" y="-24271"/>
                  <a:pt x="1113739" y="0"/>
                </a:cubicBezTo>
                <a:cubicBezTo>
                  <a:pt x="1279924" y="24271"/>
                  <a:pt x="1721318" y="-30891"/>
                  <a:pt x="1882750" y="0"/>
                </a:cubicBezTo>
                <a:cubicBezTo>
                  <a:pt x="2044182" y="30891"/>
                  <a:pt x="2270822" y="-14002"/>
                  <a:pt x="2492654" y="0"/>
                </a:cubicBezTo>
                <a:cubicBezTo>
                  <a:pt x="2714486" y="14002"/>
                  <a:pt x="2822632" y="27292"/>
                  <a:pt x="3102559" y="0"/>
                </a:cubicBezTo>
                <a:cubicBezTo>
                  <a:pt x="3382487" y="-27292"/>
                  <a:pt x="3489743" y="-31235"/>
                  <a:pt x="3871570" y="0"/>
                </a:cubicBezTo>
                <a:cubicBezTo>
                  <a:pt x="4253397" y="31235"/>
                  <a:pt x="4301475" y="22800"/>
                  <a:pt x="4428439" y="0"/>
                </a:cubicBezTo>
                <a:cubicBezTo>
                  <a:pt x="4555403" y="-22800"/>
                  <a:pt x="5018410" y="43534"/>
                  <a:pt x="5303520" y="0"/>
                </a:cubicBezTo>
                <a:cubicBezTo>
                  <a:pt x="5303295" y="13080"/>
                  <a:pt x="5304172" y="14823"/>
                  <a:pt x="5303520" y="27432"/>
                </a:cubicBezTo>
                <a:cubicBezTo>
                  <a:pt x="5082751" y="27600"/>
                  <a:pt x="4993374" y="33244"/>
                  <a:pt x="4746650" y="27432"/>
                </a:cubicBezTo>
                <a:cubicBezTo>
                  <a:pt x="4499926" y="21621"/>
                  <a:pt x="4368648" y="1957"/>
                  <a:pt x="4083710" y="27432"/>
                </a:cubicBezTo>
                <a:cubicBezTo>
                  <a:pt x="3798772" y="52907"/>
                  <a:pt x="3729434" y="14645"/>
                  <a:pt x="3473806" y="27432"/>
                </a:cubicBezTo>
                <a:cubicBezTo>
                  <a:pt x="3218178" y="40219"/>
                  <a:pt x="3056855" y="39147"/>
                  <a:pt x="2704795" y="27432"/>
                </a:cubicBezTo>
                <a:cubicBezTo>
                  <a:pt x="2352735" y="15717"/>
                  <a:pt x="2319447" y="38401"/>
                  <a:pt x="1935785" y="27432"/>
                </a:cubicBezTo>
                <a:cubicBezTo>
                  <a:pt x="1552123" y="16464"/>
                  <a:pt x="1532619" y="8678"/>
                  <a:pt x="1378915" y="27432"/>
                </a:cubicBezTo>
                <a:cubicBezTo>
                  <a:pt x="1225211" y="46187"/>
                  <a:pt x="1038692" y="43452"/>
                  <a:pt x="715975" y="27432"/>
                </a:cubicBezTo>
                <a:cubicBezTo>
                  <a:pt x="393258" y="11412"/>
                  <a:pt x="303768" y="36088"/>
                  <a:pt x="0" y="27432"/>
                </a:cubicBezTo>
                <a:cubicBezTo>
                  <a:pt x="151" y="17585"/>
                  <a:pt x="-198" y="13251"/>
                  <a:pt x="0" y="0"/>
                </a:cubicBezTo>
                <a:close/>
              </a:path>
            </a:pathLst>
          </a:custGeom>
          <a:solidFill>
            <a:srgbClr val="FBF9F6"/>
          </a:solidFill>
          <a:ln w="41275" cap="rnd">
            <a:solidFill>
              <a:srgbClr val="FBF9F6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7315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niOkvir 3">
            <a:extLst>
              <a:ext uri="{FF2B5EF4-FFF2-40B4-BE49-F238E27FC236}">
                <a16:creationId xmlns:a16="http://schemas.microsoft.com/office/drawing/2014/main" id="{97538F1D-5A4B-4F16-B911-BE5D701A8FAF}"/>
              </a:ext>
            </a:extLst>
          </p:cNvPr>
          <p:cNvSpPr txBox="1"/>
          <p:nvPr/>
        </p:nvSpPr>
        <p:spPr>
          <a:xfrm>
            <a:off x="876300" y="552450"/>
            <a:ext cx="10677525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srgbClr val="92D05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GOOD MORNING, CHILDREN! DOBRO JUTRO, DJECO!</a:t>
            </a:r>
          </a:p>
          <a:p>
            <a:endParaRPr lang="hr-HR" dirty="0">
              <a:solidFill>
                <a:srgbClr val="92D05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r>
              <a:rPr lang="hr-HR" dirty="0">
                <a:latin typeface="Arial Black" panose="020B0A04020102020204" pitchFamily="34" charset="0"/>
                <a:cs typeface="Aharoni" panose="02010803020104030203" pitchFamily="2" charset="-79"/>
              </a:rPr>
              <a:t>Danas nastavljamo s lekcijom </a:t>
            </a:r>
            <a:r>
              <a:rPr lang="hr-HR" dirty="0" err="1">
                <a:latin typeface="Arial Black" panose="020B0A04020102020204" pitchFamily="34" charset="0"/>
                <a:cs typeface="Aharoni" panose="02010803020104030203" pitchFamily="2" charset="-79"/>
              </a:rPr>
              <a:t>Ms</a:t>
            </a:r>
            <a:r>
              <a:rPr lang="hr-HR" dirty="0">
                <a:latin typeface="Arial Black" panose="020B0A04020102020204" pitchFamily="34" charset="0"/>
                <a:cs typeface="Aharoni" panose="02010803020104030203" pitchFamily="2" charset="-79"/>
              </a:rPr>
              <a:t> </a:t>
            </a:r>
            <a:r>
              <a:rPr lang="hr-HR" dirty="0" err="1">
                <a:latin typeface="Arial Black" panose="020B0A04020102020204" pitchFamily="34" charset="0"/>
                <a:cs typeface="Aharoni" panose="02010803020104030203" pitchFamily="2" charset="-79"/>
              </a:rPr>
              <a:t>Lemmon’s</a:t>
            </a:r>
            <a:r>
              <a:rPr lang="hr-HR" dirty="0">
                <a:latin typeface="Arial Black" panose="020B0A04020102020204" pitchFamily="34" charset="0"/>
                <a:cs typeface="Aharoni" panose="02010803020104030203" pitchFamily="2" charset="-79"/>
              </a:rPr>
              <a:t> Basket. </a:t>
            </a:r>
          </a:p>
          <a:p>
            <a:endParaRPr lang="hr-HR" dirty="0">
              <a:latin typeface="Arial Black" panose="020B0A04020102020204" pitchFamily="34" charset="0"/>
              <a:cs typeface="Aharoni" panose="02010803020104030203" pitchFamily="2" charset="-79"/>
            </a:endParaRPr>
          </a:p>
          <a:p>
            <a:r>
              <a:rPr lang="hr-HR" dirty="0">
                <a:latin typeface="Arial Black" panose="020B0A04020102020204" pitchFamily="34" charset="0"/>
                <a:cs typeface="Aharoni" panose="02010803020104030203" pitchFamily="2" charset="-79"/>
              </a:rPr>
              <a:t>Idemo na </a:t>
            </a:r>
            <a:r>
              <a:rPr lang="hr-HR" dirty="0" err="1">
                <a:latin typeface="Arial Black" panose="020B0A04020102020204" pitchFamily="34" charset="0"/>
                <a:cs typeface="Aharoni" panose="02010803020104030203" pitchFamily="2" charset="-79"/>
              </a:rPr>
              <a:t>Izzi</a:t>
            </a:r>
            <a:r>
              <a:rPr lang="hr-HR" dirty="0">
                <a:latin typeface="Arial Black" panose="020B0A04020102020204" pitchFamily="34" charset="0"/>
                <a:cs typeface="Aharoni" panose="02010803020104030203" pitchFamily="2" charset="-79"/>
              </a:rPr>
              <a:t>. Evo poveznice da budemo brži:</a:t>
            </a:r>
          </a:p>
          <a:p>
            <a:endParaRPr lang="hr-HR" dirty="0">
              <a:latin typeface="Arial Black" panose="020B0A04020102020204" pitchFamily="34" charset="0"/>
              <a:cs typeface="Aharoni" panose="02010803020104030203" pitchFamily="2" charset="-79"/>
            </a:endParaRPr>
          </a:p>
          <a:p>
            <a:endParaRPr lang="hr-HR" dirty="0">
              <a:latin typeface="Arial Black" panose="020B0A04020102020204" pitchFamily="34" charset="0"/>
              <a:cs typeface="Aharoni" panose="02010803020104030203" pitchFamily="2" charset="-79"/>
            </a:endParaRPr>
          </a:p>
          <a:p>
            <a:r>
              <a:rPr lang="hr-HR" dirty="0">
                <a:latin typeface="Arial Black" panose="020B0A04020102020204" pitchFamily="34" charset="0"/>
                <a:hlinkClick r:id="rId2"/>
              </a:rPr>
              <a:t>https://hr.izzi.digital/DOS/109/185.html</a:t>
            </a:r>
            <a:endParaRPr lang="hr-HR" dirty="0">
              <a:latin typeface="Arial Black" panose="020B0A04020102020204" pitchFamily="34" charset="0"/>
              <a:cs typeface="Aharoni" panose="02010803020104030203" pitchFamily="2" charset="-79"/>
            </a:endParaRPr>
          </a:p>
          <a:p>
            <a:endParaRPr lang="hr-HR" dirty="0">
              <a:latin typeface="Arial Black" panose="020B0A04020102020204" pitchFamily="34" charset="0"/>
              <a:cs typeface="Aharoni" panose="02010803020104030203" pitchFamily="2" charset="-79"/>
            </a:endParaRPr>
          </a:p>
          <a:p>
            <a:endParaRPr lang="hr-HR" dirty="0">
              <a:latin typeface="Arial Black" panose="020B0A04020102020204" pitchFamily="34" charset="0"/>
              <a:cs typeface="Aharoni" panose="02010803020104030203" pitchFamily="2" charset="-79"/>
            </a:endParaRPr>
          </a:p>
          <a:p>
            <a:r>
              <a:rPr lang="hr-HR" dirty="0">
                <a:latin typeface="Arial Black" panose="020B0A04020102020204" pitchFamily="34" charset="0"/>
                <a:cs typeface="Aharoni" panose="02010803020104030203" pitchFamily="2" charset="-79"/>
              </a:rPr>
              <a:t>Prođite opet sve zadatke ispočetka. Ponavljajte izgovor riječi.</a:t>
            </a:r>
          </a:p>
          <a:p>
            <a:endParaRPr lang="hr-HR" dirty="0">
              <a:latin typeface="Arial Black" panose="020B0A04020102020204" pitchFamily="34" charset="0"/>
              <a:cs typeface="Aharoni" panose="02010803020104030203" pitchFamily="2" charset="-79"/>
            </a:endParaRPr>
          </a:p>
          <a:p>
            <a:r>
              <a:rPr lang="hr-HR" dirty="0">
                <a:latin typeface="Arial Black" panose="020B0A04020102020204" pitchFamily="34" charset="0"/>
                <a:cs typeface="Aharoni" panose="02010803020104030203" pitchFamily="2" charset="-79"/>
              </a:rPr>
              <a:t>Danas još poslušajte i pjesmicu I </a:t>
            </a:r>
            <a:r>
              <a:rPr lang="hr-HR" dirty="0" err="1">
                <a:latin typeface="Arial Black" panose="020B0A04020102020204" pitchFamily="34" charset="0"/>
                <a:cs typeface="Aharoni" panose="02010803020104030203" pitchFamily="2" charset="-79"/>
              </a:rPr>
              <a:t>like</a:t>
            </a:r>
            <a:r>
              <a:rPr lang="hr-HR" dirty="0">
                <a:latin typeface="Arial Black" panose="020B0A04020102020204" pitchFamily="34" charset="0"/>
                <a:cs typeface="Aharoni" panose="02010803020104030203" pitchFamily="2" charset="-79"/>
              </a:rPr>
              <a:t>…, a pokušajte i riješiti zadatke za vježbu koji</a:t>
            </a:r>
          </a:p>
          <a:p>
            <a:endParaRPr lang="hr-HR" dirty="0">
              <a:latin typeface="Arial Black" panose="020B0A04020102020204" pitchFamily="34" charset="0"/>
              <a:cs typeface="Aharoni" panose="02010803020104030203" pitchFamily="2" charset="-79"/>
            </a:endParaRPr>
          </a:p>
          <a:p>
            <a:r>
              <a:rPr lang="hr-HR" dirty="0">
                <a:latin typeface="Arial Black" panose="020B0A04020102020204" pitchFamily="34" charset="0"/>
                <a:cs typeface="Aharoni" panose="02010803020104030203" pitchFamily="2" charset="-79"/>
              </a:rPr>
              <a:t> su sasvim na dnu stranice u </a:t>
            </a:r>
            <a:r>
              <a:rPr lang="hr-HR" dirty="0" err="1">
                <a:latin typeface="Arial Black" panose="020B0A04020102020204" pitchFamily="34" charset="0"/>
                <a:cs typeface="Aharoni" panose="02010803020104030203" pitchFamily="2" charset="-79"/>
              </a:rPr>
              <a:t>Izziju</a:t>
            </a:r>
            <a:r>
              <a:rPr lang="hr-HR" dirty="0">
                <a:latin typeface="Arial Black" panose="020B0A04020102020204" pitchFamily="34" charset="0"/>
                <a:cs typeface="Aharoni" panose="02010803020104030203" pitchFamily="2" charset="-79"/>
              </a:rPr>
              <a:t>. </a:t>
            </a:r>
          </a:p>
          <a:p>
            <a:endParaRPr lang="hr-HR" dirty="0">
              <a:latin typeface="Arial Black" panose="020B0A04020102020204" pitchFamily="34" charset="0"/>
              <a:cs typeface="Aharoni" panose="02010803020104030203" pitchFamily="2" charset="-79"/>
            </a:endParaRPr>
          </a:p>
          <a:p>
            <a:endParaRPr lang="hr-HR" dirty="0">
              <a:latin typeface="Arial Black" panose="020B0A04020102020204" pitchFamily="34" charset="0"/>
              <a:cs typeface="Aharoni" panose="02010803020104030203" pitchFamily="2" charset="-79"/>
            </a:endParaRPr>
          </a:p>
          <a:p>
            <a:endParaRPr lang="hr-HR" dirty="0">
              <a:latin typeface="Arial Black" panose="020B0A04020102020204" pitchFamily="34" charset="0"/>
              <a:cs typeface="Aharoni" panose="02010803020104030203" pitchFamily="2" charset="-79"/>
            </a:endParaRPr>
          </a:p>
          <a:p>
            <a:endParaRPr lang="hr-HR" dirty="0">
              <a:latin typeface="Arial Black" panose="020B0A04020102020204" pitchFamily="34" charset="0"/>
              <a:cs typeface="Aharoni" panose="02010803020104030203" pitchFamily="2" charset="-79"/>
            </a:endParaRPr>
          </a:p>
          <a:p>
            <a:endParaRPr lang="hr-HR" dirty="0">
              <a:latin typeface="Arial Black" panose="020B0A04020102020204" pitchFamily="34" charset="0"/>
              <a:cs typeface="Aharoni" panose="02010803020104030203" pitchFamily="2" charset="-79"/>
            </a:endParaRPr>
          </a:p>
          <a:p>
            <a:endParaRPr lang="hr-HR" dirty="0">
              <a:latin typeface="Arial Black" panose="020B0A04020102020204" pitchFamily="34" charset="0"/>
              <a:cs typeface="Aharoni" panose="02010803020104030203" pitchFamily="2" charset="-79"/>
            </a:endParaRPr>
          </a:p>
          <a:p>
            <a:endParaRPr lang="hr-HR" dirty="0">
              <a:latin typeface="Arial Black" panose="020B0A04020102020204" pitchFamily="34" charset="0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1704820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niOkvir 3">
            <a:extLst>
              <a:ext uri="{FF2B5EF4-FFF2-40B4-BE49-F238E27FC236}">
                <a16:creationId xmlns:a16="http://schemas.microsoft.com/office/drawing/2014/main" id="{1523E26A-BD14-4ADF-86A6-429B33B01875}"/>
              </a:ext>
            </a:extLst>
          </p:cNvPr>
          <p:cNvSpPr txBox="1"/>
          <p:nvPr/>
        </p:nvSpPr>
        <p:spPr>
          <a:xfrm>
            <a:off x="409575" y="371475"/>
            <a:ext cx="11591925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dirty="0">
                <a:latin typeface="Arial" panose="020B0604020202020204" pitchFamily="34" charset="0"/>
                <a:cs typeface="Arial" panose="020B0604020202020204" pitchFamily="34" charset="0"/>
              </a:rPr>
              <a:t>Zapiši u bilježnicu:</a:t>
            </a:r>
          </a:p>
          <a:p>
            <a:endParaRPr lang="hr-H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hr-HR" sz="2000" dirty="0">
                <a:latin typeface="Arial" panose="020B0604020202020204" pitchFamily="34" charset="0"/>
                <a:cs typeface="Arial" panose="020B0604020202020204" pitchFamily="34" charset="0"/>
              </a:rPr>
              <a:t>MS LEMMON’S BASKET                 20.4.2020.</a:t>
            </a:r>
          </a:p>
          <a:p>
            <a:pPr algn="ctr"/>
            <a:endParaRPr lang="hr-H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hr-HR" sz="2000" dirty="0">
                <a:latin typeface="Arial" panose="020B0604020202020204" pitchFamily="34" charset="0"/>
                <a:cs typeface="Arial" panose="020B0604020202020204" pitchFamily="34" charset="0"/>
              </a:rPr>
              <a:t>			I </a:t>
            </a:r>
            <a:r>
              <a:rPr lang="hr-HR" sz="2000" dirty="0" err="1">
                <a:latin typeface="Arial" panose="020B0604020202020204" pitchFamily="34" charset="0"/>
                <a:cs typeface="Arial" panose="020B0604020202020204" pitchFamily="34" charset="0"/>
              </a:rPr>
              <a:t>like</a:t>
            </a:r>
            <a:r>
              <a:rPr lang="hr-HR" sz="2000" dirty="0">
                <a:latin typeface="Arial" panose="020B0604020202020204" pitchFamily="34" charset="0"/>
                <a:cs typeface="Arial" panose="020B0604020202020204" pitchFamily="34" charset="0"/>
              </a:rPr>
              <a:t> (volim)						I </a:t>
            </a:r>
            <a:r>
              <a:rPr lang="hr-HR" sz="2000" dirty="0" err="1">
                <a:latin typeface="Arial" panose="020B0604020202020204" pitchFamily="34" charset="0"/>
                <a:cs typeface="Arial" panose="020B0604020202020204" pitchFamily="34" charset="0"/>
              </a:rPr>
              <a:t>don’t</a:t>
            </a:r>
            <a:r>
              <a:rPr lang="hr-HR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r-HR" sz="2000" dirty="0" err="1">
                <a:latin typeface="Arial" panose="020B0604020202020204" pitchFamily="34" charset="0"/>
                <a:cs typeface="Arial" panose="020B0604020202020204" pitchFamily="34" charset="0"/>
              </a:rPr>
              <a:t>like</a:t>
            </a:r>
            <a:r>
              <a:rPr lang="hr-HR" sz="2000" dirty="0">
                <a:latin typeface="Arial" panose="020B0604020202020204" pitchFamily="34" charset="0"/>
                <a:cs typeface="Arial" panose="020B0604020202020204" pitchFamily="34" charset="0"/>
              </a:rPr>
              <a:t> (ne volim)</a:t>
            </a:r>
          </a:p>
          <a:p>
            <a:endParaRPr lang="hr-H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hr-H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hr-H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hr-HR" sz="2000" dirty="0">
                <a:latin typeface="Arial" panose="020B0604020202020204" pitchFamily="34" charset="0"/>
                <a:cs typeface="Arial" panose="020B0604020202020204" pitchFamily="34" charset="0"/>
              </a:rPr>
              <a:t>Ispod </a:t>
            </a:r>
            <a:r>
              <a:rPr lang="hr-HR" sz="2000" b="1" dirty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</a:t>
            </a:r>
            <a:r>
              <a:rPr lang="hr-HR" sz="2000" b="1" dirty="0" err="1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like</a:t>
            </a:r>
            <a:r>
              <a:rPr lang="hr-HR" sz="2000" b="1" dirty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r-HR" sz="2000" dirty="0">
                <a:latin typeface="Arial" panose="020B0604020202020204" pitchFamily="34" charset="0"/>
                <a:cs typeface="Arial" panose="020B0604020202020204" pitchFamily="34" charset="0"/>
              </a:rPr>
              <a:t>napiši </a:t>
            </a:r>
            <a:r>
              <a:rPr lang="hr-HR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hr-HR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r-HR" sz="2000" dirty="0">
                <a:latin typeface="Arial" panose="020B0604020202020204" pitchFamily="34" charset="0"/>
                <a:cs typeface="Arial" panose="020B0604020202020204" pitchFamily="34" charset="0"/>
              </a:rPr>
              <a:t>naziv hranu koju voliš, a spominje se u ovoj lekciji.</a:t>
            </a:r>
          </a:p>
          <a:p>
            <a:endParaRPr lang="hr-H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hr-HR" sz="2000" dirty="0">
                <a:latin typeface="Arial" panose="020B0604020202020204" pitchFamily="34" charset="0"/>
                <a:cs typeface="Arial" panose="020B0604020202020204" pitchFamily="34" charset="0"/>
              </a:rPr>
              <a:t>Ispod </a:t>
            </a:r>
            <a:r>
              <a:rPr lang="hr-HR" sz="2000" b="1" dirty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</a:t>
            </a:r>
            <a:r>
              <a:rPr lang="hr-HR" sz="2000" b="1" dirty="0" err="1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don’t</a:t>
            </a:r>
            <a:r>
              <a:rPr lang="hr-HR" sz="2000" b="1" dirty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r-HR" sz="2000" b="1" dirty="0" err="1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like</a:t>
            </a:r>
            <a:r>
              <a:rPr lang="hr-HR" sz="2000" b="1" dirty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r-HR" sz="2000" dirty="0">
                <a:latin typeface="Arial" panose="020B0604020202020204" pitchFamily="34" charset="0"/>
                <a:cs typeface="Arial" panose="020B0604020202020204" pitchFamily="34" charset="0"/>
              </a:rPr>
              <a:t>zapiši </a:t>
            </a:r>
            <a:r>
              <a:rPr lang="hr-HR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</a:t>
            </a:r>
            <a:r>
              <a:rPr lang="hr-HR" sz="2000" dirty="0">
                <a:latin typeface="Arial" panose="020B0604020202020204" pitchFamily="34" charset="0"/>
                <a:cs typeface="Arial" panose="020B0604020202020204" pitchFamily="34" charset="0"/>
              </a:rPr>
              <a:t>naziv hranu koju manje voliš ili ne voliš iz ove lekcije.</a:t>
            </a:r>
          </a:p>
          <a:p>
            <a:pPr algn="ctr"/>
            <a:endParaRPr lang="hr-H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57494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niOkvir 3">
            <a:extLst>
              <a:ext uri="{FF2B5EF4-FFF2-40B4-BE49-F238E27FC236}">
                <a16:creationId xmlns:a16="http://schemas.microsoft.com/office/drawing/2014/main" id="{292A099C-C86B-4564-92AF-E4B4FE33D300}"/>
              </a:ext>
            </a:extLst>
          </p:cNvPr>
          <p:cNvSpPr txBox="1"/>
          <p:nvPr/>
        </p:nvSpPr>
        <p:spPr>
          <a:xfrm>
            <a:off x="710214" y="408373"/>
            <a:ext cx="10466772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dirty="0">
                <a:latin typeface="Arial" panose="020B0604020202020204" pitchFamily="34" charset="0"/>
                <a:cs typeface="Arial" panose="020B0604020202020204" pitchFamily="34" charset="0"/>
              </a:rPr>
              <a:t>U radnoj bilježnici na stranici 67 riješi 3. zadatak. Podebljaj nazive za boje i zaokruži predmet koji je te boje.</a:t>
            </a:r>
          </a:p>
          <a:p>
            <a:endParaRPr lang="hr-H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hr-HR" sz="2000" dirty="0">
                <a:latin typeface="Arial" panose="020B0604020202020204" pitchFamily="34" charset="0"/>
                <a:cs typeface="Arial" panose="020B0604020202020204" pitchFamily="34" charset="0"/>
              </a:rPr>
              <a:t>Na 69. stranici podebljaj riječi I LIKE i </a:t>
            </a:r>
            <a:r>
              <a:rPr lang="hr-HR" sz="2000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hr-HR" sz="2000" dirty="0">
                <a:latin typeface="Arial" panose="020B0604020202020204" pitchFamily="34" charset="0"/>
                <a:cs typeface="Arial" panose="020B0604020202020204" pitchFamily="34" charset="0"/>
              </a:rPr>
              <a:t> DON’T LIKE te </a:t>
            </a:r>
            <a:r>
              <a:rPr lang="hr-HR" sz="2000" b="1" dirty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spoji hranu koju voliš s tanjurom I LIKE, </a:t>
            </a:r>
            <a:r>
              <a:rPr lang="hr-HR" sz="2000" dirty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hr-HR" sz="20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hranu koju ne voliš spoji s tanjurom I DON’T LIKE.</a:t>
            </a:r>
          </a:p>
          <a:p>
            <a:endParaRPr lang="hr-H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hr-HR" sz="2000" u="sng" dirty="0">
                <a:latin typeface="Arial" panose="020B0604020202020204" pitchFamily="34" charset="0"/>
                <a:cs typeface="Arial" panose="020B0604020202020204" pitchFamily="34" charset="0"/>
              </a:rPr>
              <a:t>Pošalji sliku bilježnice i RB samo 3. zadatak sa 67. stranice.</a:t>
            </a:r>
          </a:p>
          <a:p>
            <a:endParaRPr lang="hr-H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hr-HR" sz="2000" dirty="0">
                <a:latin typeface="Arial" panose="020B0604020202020204" pitchFamily="34" charset="0"/>
                <a:cs typeface="Arial" panose="020B0604020202020204" pitchFamily="34" charset="0"/>
              </a:rPr>
              <a:t>Hvala na suradnji.</a:t>
            </a:r>
          </a:p>
          <a:p>
            <a:endParaRPr lang="hr-H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hr-HR" sz="2000" dirty="0">
                <a:latin typeface="Arial" panose="020B0604020202020204" pitchFamily="34" charset="0"/>
                <a:cs typeface="Arial" panose="020B0604020202020204" pitchFamily="34" charset="0"/>
              </a:rPr>
              <a:t>Čujemo se u srijedu.</a:t>
            </a:r>
          </a:p>
          <a:p>
            <a:endParaRPr lang="hr-H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hr-H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Pravokutnik 4">
            <a:extLst>
              <a:ext uri="{FF2B5EF4-FFF2-40B4-BE49-F238E27FC236}">
                <a16:creationId xmlns:a16="http://schemas.microsoft.com/office/drawing/2014/main" id="{32D69E3D-4292-4CF8-854B-096380C9C862}"/>
              </a:ext>
            </a:extLst>
          </p:cNvPr>
          <p:cNvSpPr/>
          <p:nvPr/>
        </p:nvSpPr>
        <p:spPr>
          <a:xfrm>
            <a:off x="5266446" y="2967335"/>
            <a:ext cx="165910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r-HR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GOODBYE</a:t>
            </a:r>
          </a:p>
        </p:txBody>
      </p:sp>
    </p:spTree>
    <p:extLst>
      <p:ext uri="{BB962C8B-B14F-4D97-AF65-F5344CB8AC3E}">
        <p14:creationId xmlns:p14="http://schemas.microsoft.com/office/powerpoint/2010/main" val="2003880072"/>
      </p:ext>
    </p:extLst>
  </p:cSld>
  <p:clrMapOvr>
    <a:masterClrMapping/>
  </p:clrMapOvr>
</p:sld>
</file>

<file path=ppt/theme/theme1.xml><?xml version="1.0" encoding="utf-8"?>
<a:theme xmlns:a="http://schemas.openxmlformats.org/drawingml/2006/main" name="SketchyVTI">
  <a:themeElements>
    <a:clrScheme name="SketchyVTI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E4650E"/>
      </a:accent1>
      <a:accent2>
        <a:srgbClr val="00A5AB"/>
      </a:accent2>
      <a:accent3>
        <a:srgbClr val="09963B"/>
      </a:accent3>
      <a:accent4>
        <a:srgbClr val="E64823"/>
      </a:accent4>
      <a:accent5>
        <a:srgbClr val="9C6A6A"/>
      </a:accent5>
      <a:accent6>
        <a:srgbClr val="824F8C"/>
      </a:accent6>
      <a:hlink>
        <a:srgbClr val="2998E3"/>
      </a:hlink>
      <a:folHlink>
        <a:srgbClr val="7F723D"/>
      </a:folHlink>
    </a:clrScheme>
    <a:fontScheme name="Sketchy_SerifHand">
      <a:majorFont>
        <a:latin typeface="Modern Love"/>
        <a:ea typeface=""/>
        <a:cs typeface=""/>
      </a:majorFont>
      <a:minorFont>
        <a:latin typeface="The Ha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ketchyVTI" id="{A6D2C935-A6E4-4DD9-BCC5-5AE2504DB8EA}" vid="{F0754072-50B6-4C01-B911-67246C9F58D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Slog od drveta</Template>
  <TotalTime>18</TotalTime>
  <Words>229</Words>
  <Application>Microsoft Office PowerPoint</Application>
  <PresentationFormat>Široki zaslon</PresentationFormat>
  <Paragraphs>44</Paragraphs>
  <Slides>4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5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4</vt:i4>
      </vt:variant>
    </vt:vector>
  </HeadingPairs>
  <TitlesOfParts>
    <vt:vector size="10" baseType="lpstr">
      <vt:lpstr>Aharoni</vt:lpstr>
      <vt:lpstr>Arial</vt:lpstr>
      <vt:lpstr>Arial Black</vt:lpstr>
      <vt:lpstr>Modern Love</vt:lpstr>
      <vt:lpstr>The Hand</vt:lpstr>
      <vt:lpstr>SketchyVTI</vt:lpstr>
      <vt:lpstr>MS LEMMON’S BASKET</vt:lpstr>
      <vt:lpstr>PowerPoint prezentacija</vt:lpstr>
      <vt:lpstr>PowerPoint prezentacija</vt:lpstr>
      <vt:lpstr>PowerPoint prezentacija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MS LEMMON’S BASKET</dc:title>
  <dc:creator>Valentina Bertina</dc:creator>
  <cp:lastModifiedBy>Valentina Bertina</cp:lastModifiedBy>
  <cp:revision>3</cp:revision>
  <dcterms:created xsi:type="dcterms:W3CDTF">2020-04-18T14:02:02Z</dcterms:created>
  <dcterms:modified xsi:type="dcterms:W3CDTF">2020-04-18T17:18:31Z</dcterms:modified>
</cp:coreProperties>
</file>